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272" r:id="rId3"/>
    <p:sldId id="366" r:id="rId4"/>
    <p:sldId id="362" r:id="rId5"/>
    <p:sldId id="363" r:id="rId6"/>
    <p:sldId id="373" r:id="rId7"/>
    <p:sldId id="364" r:id="rId8"/>
    <p:sldId id="365" r:id="rId9"/>
    <p:sldId id="282" r:id="rId10"/>
    <p:sldId id="280" r:id="rId11"/>
    <p:sldId id="367" r:id="rId12"/>
    <p:sldId id="275" r:id="rId13"/>
    <p:sldId id="368" r:id="rId14"/>
    <p:sldId id="369" r:id="rId15"/>
    <p:sldId id="370" r:id="rId16"/>
    <p:sldId id="274" r:id="rId17"/>
    <p:sldId id="372" r:id="rId18"/>
    <p:sldId id="288" r:id="rId19"/>
    <p:sldId id="289" r:id="rId20"/>
    <p:sldId id="392" r:id="rId21"/>
    <p:sldId id="290" r:id="rId22"/>
    <p:sldId id="300" r:id="rId23"/>
    <p:sldId id="396" r:id="rId24"/>
    <p:sldId id="395" r:id="rId25"/>
    <p:sldId id="393" r:id="rId26"/>
    <p:sldId id="376" r:id="rId27"/>
    <p:sldId id="375" r:id="rId28"/>
    <p:sldId id="377" r:id="rId29"/>
    <p:sldId id="378" r:id="rId30"/>
    <p:sldId id="380" r:id="rId31"/>
    <p:sldId id="379" r:id="rId32"/>
    <p:sldId id="291" r:id="rId33"/>
    <p:sldId id="381" r:id="rId34"/>
    <p:sldId id="326" r:id="rId35"/>
    <p:sldId id="382" r:id="rId36"/>
    <p:sldId id="327" r:id="rId37"/>
    <p:sldId id="283" r:id="rId38"/>
    <p:sldId id="390" r:id="rId39"/>
    <p:sldId id="329" r:id="rId40"/>
    <p:sldId id="394" r:id="rId41"/>
    <p:sldId id="391" r:id="rId42"/>
    <p:sldId id="389" r:id="rId43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DE2F221B-D6D7-374D-B17B-AD2CDAE55E46}">
          <p14:sldIdLst>
            <p14:sldId id="271"/>
            <p14:sldId id="272"/>
            <p14:sldId id="366"/>
            <p14:sldId id="362"/>
            <p14:sldId id="363"/>
            <p14:sldId id="373"/>
            <p14:sldId id="364"/>
            <p14:sldId id="365"/>
            <p14:sldId id="282"/>
            <p14:sldId id="280"/>
          </p14:sldIdLst>
        </p14:section>
        <p14:section name="Section 2" id="{FCA1145A-12CB-814C-B057-625AE76E74FB}">
          <p14:sldIdLst>
            <p14:sldId id="367"/>
            <p14:sldId id="275"/>
            <p14:sldId id="368"/>
            <p14:sldId id="369"/>
            <p14:sldId id="370"/>
            <p14:sldId id="274"/>
            <p14:sldId id="372"/>
            <p14:sldId id="288"/>
            <p14:sldId id="289"/>
            <p14:sldId id="392"/>
            <p14:sldId id="290"/>
            <p14:sldId id="300"/>
            <p14:sldId id="396"/>
            <p14:sldId id="395"/>
            <p14:sldId id="393"/>
            <p14:sldId id="376"/>
            <p14:sldId id="375"/>
            <p14:sldId id="377"/>
            <p14:sldId id="378"/>
            <p14:sldId id="380"/>
            <p14:sldId id="379"/>
            <p14:sldId id="291"/>
          </p14:sldIdLst>
        </p14:section>
        <p14:section name="Section 3" id="{85A16B0E-A032-284C-B22A-5F440B5485D8}">
          <p14:sldIdLst>
            <p14:sldId id="381"/>
            <p14:sldId id="326"/>
            <p14:sldId id="382"/>
            <p14:sldId id="327"/>
            <p14:sldId id="283"/>
            <p14:sldId id="390"/>
            <p14:sldId id="329"/>
            <p14:sldId id="394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82D"/>
    <a:srgbClr val="FFC000"/>
    <a:srgbClr val="D9D9D9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1FA829-0A7A-204C-8408-437D672464DF}" v="685" dt="2024-02-14T01:49:20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/>
    <p:restoredTop sz="84354"/>
  </p:normalViewPr>
  <p:slideViewPr>
    <p:cSldViewPr snapToGrid="0">
      <p:cViewPr varScale="1">
        <p:scale>
          <a:sx n="107" d="100"/>
          <a:sy n="107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ai, Yung-Yu (MU-Student)" userId="dd680044-0300-4024-9d8b-2a8aba48a1be" providerId="ADAL" clId="{C81FA829-0A7A-204C-8408-437D672464DF}"/>
    <pc:docChg chg="undo custSel addSld delSld modSld sldOrd modSection">
      <pc:chgData name="Tsai, Yung-Yu (MU-Student)" userId="dd680044-0300-4024-9d8b-2a8aba48a1be" providerId="ADAL" clId="{C81FA829-0A7A-204C-8408-437D672464DF}" dt="2024-02-14T01:49:20.863" v="1103" actId="207"/>
      <pc:docMkLst>
        <pc:docMk/>
      </pc:docMkLst>
      <pc:sldChg chg="modSp">
        <pc:chgData name="Tsai, Yung-Yu (MU-Student)" userId="dd680044-0300-4024-9d8b-2a8aba48a1be" providerId="ADAL" clId="{C81FA829-0A7A-204C-8408-437D672464DF}" dt="2024-02-14T01:46:36.888" v="859" actId="114"/>
        <pc:sldMkLst>
          <pc:docMk/>
          <pc:sldMk cId="1925914791" sldId="272"/>
        </pc:sldMkLst>
        <pc:spChg chg="mod">
          <ac:chgData name="Tsai, Yung-Yu (MU-Student)" userId="dd680044-0300-4024-9d8b-2a8aba48a1be" providerId="ADAL" clId="{C81FA829-0A7A-204C-8408-437D672464DF}" dt="2024-02-14T01:46:36.888" v="859" actId="114"/>
          <ac:spMkLst>
            <pc:docMk/>
            <pc:sldMk cId="1925914791" sldId="272"/>
            <ac:spMk id="2" creationId="{98286A85-E25F-3891-2FCF-871AE62AAD7B}"/>
          </ac:spMkLst>
        </pc:spChg>
      </pc:sldChg>
      <pc:sldChg chg="modSp mod">
        <pc:chgData name="Tsai, Yung-Yu (MU-Student)" userId="dd680044-0300-4024-9d8b-2a8aba48a1be" providerId="ADAL" clId="{C81FA829-0A7A-204C-8408-437D672464DF}" dt="2024-02-12T19:31:24.579" v="140" actId="20577"/>
        <pc:sldMkLst>
          <pc:docMk/>
          <pc:sldMk cId="3969186412" sldId="273"/>
        </pc:sldMkLst>
        <pc:graphicFrameChg chg="modGraphic">
          <ac:chgData name="Tsai, Yung-Yu (MU-Student)" userId="dd680044-0300-4024-9d8b-2a8aba48a1be" providerId="ADAL" clId="{C81FA829-0A7A-204C-8408-437D672464DF}" dt="2024-02-12T19:31:24.579" v="140" actId="20577"/>
          <ac:graphicFrameMkLst>
            <pc:docMk/>
            <pc:sldMk cId="3969186412" sldId="273"/>
            <ac:graphicFrameMk id="6" creationId="{F6922738-719D-673D-2C66-14782891FD45}"/>
          </ac:graphicFrameMkLst>
        </pc:graphicFrameChg>
      </pc:sldChg>
      <pc:sldChg chg="addSp modSp del mod setBg">
        <pc:chgData name="Tsai, Yung-Yu (MU-Student)" userId="dd680044-0300-4024-9d8b-2a8aba48a1be" providerId="ADAL" clId="{C81FA829-0A7A-204C-8408-437D672464DF}" dt="2024-02-12T19:27:11.513" v="36" actId="2696"/>
        <pc:sldMkLst>
          <pc:docMk/>
          <pc:sldMk cId="1663676829" sldId="277"/>
        </pc:sldMkLst>
        <pc:spChg chg="mod ord">
          <ac:chgData name="Tsai, Yung-Yu (MU-Student)" userId="dd680044-0300-4024-9d8b-2a8aba48a1be" providerId="ADAL" clId="{C81FA829-0A7A-204C-8408-437D672464DF}" dt="2024-02-12T19:25:04.009" v="6" actId="26606"/>
          <ac:spMkLst>
            <pc:docMk/>
            <pc:sldMk cId="1663676829" sldId="277"/>
            <ac:spMk id="2" creationId="{FCFADD37-568C-1F57-DC14-43A7F2B746A7}"/>
          </ac:spMkLst>
        </pc:spChg>
        <pc:spChg chg="mod">
          <ac:chgData name="Tsai, Yung-Yu (MU-Student)" userId="dd680044-0300-4024-9d8b-2a8aba48a1be" providerId="ADAL" clId="{C81FA829-0A7A-204C-8408-437D672464DF}" dt="2024-02-12T19:25:04.009" v="6" actId="26606"/>
          <ac:spMkLst>
            <pc:docMk/>
            <pc:sldMk cId="1663676829" sldId="277"/>
            <ac:spMk id="3" creationId="{693FEDC1-3779-9E54-F95B-7B45608137B0}"/>
          </ac:spMkLst>
        </pc:spChg>
        <pc:spChg chg="add">
          <ac:chgData name="Tsai, Yung-Yu (MU-Student)" userId="dd680044-0300-4024-9d8b-2a8aba48a1be" providerId="ADAL" clId="{C81FA829-0A7A-204C-8408-437D672464DF}" dt="2024-02-12T19:25:04.009" v="6" actId="26606"/>
          <ac:spMkLst>
            <pc:docMk/>
            <pc:sldMk cId="1663676829" sldId="277"/>
            <ac:spMk id="1031" creationId="{F13C74B1-5B17-4795-BED0-7140497B445A}"/>
          </ac:spMkLst>
        </pc:spChg>
        <pc:spChg chg="add">
          <ac:chgData name="Tsai, Yung-Yu (MU-Student)" userId="dd680044-0300-4024-9d8b-2a8aba48a1be" providerId="ADAL" clId="{C81FA829-0A7A-204C-8408-437D672464DF}" dt="2024-02-12T19:25:04.009" v="6" actId="26606"/>
          <ac:spMkLst>
            <pc:docMk/>
            <pc:sldMk cId="1663676829" sldId="277"/>
            <ac:spMk id="1033" creationId="{D4974D33-8DC5-464E-8C6D-BE58F0669C17}"/>
          </ac:spMkLst>
        </pc:spChg>
        <pc:picChg chg="add mod">
          <ac:chgData name="Tsai, Yung-Yu (MU-Student)" userId="dd680044-0300-4024-9d8b-2a8aba48a1be" providerId="ADAL" clId="{C81FA829-0A7A-204C-8408-437D672464DF}" dt="2024-02-12T19:25:04.009" v="6" actId="26606"/>
          <ac:picMkLst>
            <pc:docMk/>
            <pc:sldMk cId="1663676829" sldId="277"/>
            <ac:picMk id="1026" creationId="{8FBDF090-CE0C-E291-2942-F0E89C52E5B1}"/>
          </ac:picMkLst>
        </pc:picChg>
      </pc:sldChg>
      <pc:sldChg chg="modSp mod">
        <pc:chgData name="Tsai, Yung-Yu (MU-Student)" userId="dd680044-0300-4024-9d8b-2a8aba48a1be" providerId="ADAL" clId="{C81FA829-0A7A-204C-8408-437D672464DF}" dt="2024-02-12T19:30:44.849" v="133" actId="20577"/>
        <pc:sldMkLst>
          <pc:docMk/>
          <pc:sldMk cId="954262164" sldId="280"/>
        </pc:sldMkLst>
        <pc:spChg chg="mod">
          <ac:chgData name="Tsai, Yung-Yu (MU-Student)" userId="dd680044-0300-4024-9d8b-2a8aba48a1be" providerId="ADAL" clId="{C81FA829-0A7A-204C-8408-437D672464DF}" dt="2024-02-12T19:30:44.849" v="133" actId="20577"/>
          <ac:spMkLst>
            <pc:docMk/>
            <pc:sldMk cId="954262164" sldId="280"/>
            <ac:spMk id="3" creationId="{693FEDC1-3779-9E54-F95B-7B45608137B0}"/>
          </ac:spMkLst>
        </pc:spChg>
      </pc:sldChg>
      <pc:sldChg chg="ord">
        <pc:chgData name="Tsai, Yung-Yu (MU-Student)" userId="dd680044-0300-4024-9d8b-2a8aba48a1be" providerId="ADAL" clId="{C81FA829-0A7A-204C-8408-437D672464DF}" dt="2024-02-12T19:30:26.158" v="117" actId="20578"/>
        <pc:sldMkLst>
          <pc:docMk/>
          <pc:sldMk cId="1832278310" sldId="281"/>
        </pc:sldMkLst>
      </pc:sldChg>
      <pc:sldChg chg="modSp modAnim">
        <pc:chgData name="Tsai, Yung-Yu (MU-Student)" userId="dd680044-0300-4024-9d8b-2a8aba48a1be" providerId="ADAL" clId="{C81FA829-0A7A-204C-8408-437D672464DF}" dt="2024-02-14T01:47:08.565" v="865" actId="14"/>
        <pc:sldMkLst>
          <pc:docMk/>
          <pc:sldMk cId="2557651729" sldId="285"/>
        </pc:sldMkLst>
        <pc:spChg chg="mod">
          <ac:chgData name="Tsai, Yung-Yu (MU-Student)" userId="dd680044-0300-4024-9d8b-2a8aba48a1be" providerId="ADAL" clId="{C81FA829-0A7A-204C-8408-437D672464DF}" dt="2024-02-14T01:47:08.565" v="865" actId="14"/>
          <ac:spMkLst>
            <pc:docMk/>
            <pc:sldMk cId="2557651729" sldId="285"/>
            <ac:spMk id="2" creationId="{98286A85-E25F-3891-2FCF-871AE62AAD7B}"/>
          </ac:spMkLst>
        </pc:spChg>
      </pc:sldChg>
      <pc:sldChg chg="modSp mod modAnim">
        <pc:chgData name="Tsai, Yung-Yu (MU-Student)" userId="dd680044-0300-4024-9d8b-2a8aba48a1be" providerId="ADAL" clId="{C81FA829-0A7A-204C-8408-437D672464DF}" dt="2024-02-14T01:49:20.863" v="1103" actId="207"/>
        <pc:sldMkLst>
          <pc:docMk/>
          <pc:sldMk cId="3075818104" sldId="286"/>
        </pc:sldMkLst>
        <pc:spChg chg="mod">
          <ac:chgData name="Tsai, Yung-Yu (MU-Student)" userId="dd680044-0300-4024-9d8b-2a8aba48a1be" providerId="ADAL" clId="{C81FA829-0A7A-204C-8408-437D672464DF}" dt="2024-02-14T01:49:20.863" v="1103" actId="207"/>
          <ac:spMkLst>
            <pc:docMk/>
            <pc:sldMk cId="3075818104" sldId="286"/>
            <ac:spMk id="2" creationId="{98286A85-E25F-3891-2FCF-871AE62AAD7B}"/>
          </ac:spMkLst>
        </pc:spChg>
      </pc:sldChg>
      <pc:sldChg chg="modSp modAnim">
        <pc:chgData name="Tsai, Yung-Yu (MU-Student)" userId="dd680044-0300-4024-9d8b-2a8aba48a1be" providerId="ADAL" clId="{C81FA829-0A7A-204C-8408-437D672464DF}" dt="2024-02-14T01:47:16.954" v="866"/>
        <pc:sldMkLst>
          <pc:docMk/>
          <pc:sldMk cId="815658050" sldId="287"/>
        </pc:sldMkLst>
        <pc:spChg chg="mod">
          <ac:chgData name="Tsai, Yung-Yu (MU-Student)" userId="dd680044-0300-4024-9d8b-2a8aba48a1be" providerId="ADAL" clId="{C81FA829-0A7A-204C-8408-437D672464DF}" dt="2024-02-14T01:47:16.954" v="866"/>
          <ac:spMkLst>
            <pc:docMk/>
            <pc:sldMk cId="815658050" sldId="287"/>
            <ac:spMk id="2" creationId="{98286A85-E25F-3891-2FCF-871AE62AAD7B}"/>
          </ac:spMkLst>
        </pc:spChg>
      </pc:sldChg>
      <pc:sldChg chg="addSp modSp mod">
        <pc:chgData name="Tsai, Yung-Yu (MU-Student)" userId="dd680044-0300-4024-9d8b-2a8aba48a1be" providerId="ADAL" clId="{C81FA829-0A7A-204C-8408-437D672464DF}" dt="2024-02-12T19:32:49.482" v="158" actId="1037"/>
        <pc:sldMkLst>
          <pc:docMk/>
          <pc:sldMk cId="91713801" sldId="288"/>
        </pc:sldMkLst>
        <pc:spChg chg="add mod">
          <ac:chgData name="Tsai, Yung-Yu (MU-Student)" userId="dd680044-0300-4024-9d8b-2a8aba48a1be" providerId="ADAL" clId="{C81FA829-0A7A-204C-8408-437D672464DF}" dt="2024-02-12T19:32:49.482" v="158" actId="1037"/>
          <ac:spMkLst>
            <pc:docMk/>
            <pc:sldMk cId="91713801" sldId="288"/>
            <ac:spMk id="4" creationId="{84FF1E36-4F07-4709-48A0-16610AE90E96}"/>
          </ac:spMkLst>
        </pc:spChg>
      </pc:sldChg>
      <pc:sldChg chg="modSp">
        <pc:chgData name="Tsai, Yung-Yu (MU-Student)" userId="dd680044-0300-4024-9d8b-2a8aba48a1be" providerId="ADAL" clId="{C81FA829-0A7A-204C-8408-437D672464DF}" dt="2024-02-14T01:47:26.216" v="867"/>
        <pc:sldMkLst>
          <pc:docMk/>
          <pc:sldMk cId="2473419244" sldId="337"/>
        </pc:sldMkLst>
        <pc:spChg chg="mod">
          <ac:chgData name="Tsai, Yung-Yu (MU-Student)" userId="dd680044-0300-4024-9d8b-2a8aba48a1be" providerId="ADAL" clId="{C81FA829-0A7A-204C-8408-437D672464DF}" dt="2024-02-14T01:47:26.216" v="867"/>
          <ac:spMkLst>
            <pc:docMk/>
            <pc:sldMk cId="2473419244" sldId="337"/>
            <ac:spMk id="2" creationId="{98286A85-E25F-3891-2FCF-871AE62AAD7B}"/>
          </ac:spMkLst>
        </pc:spChg>
      </pc:sldChg>
      <pc:sldChg chg="modSp mod modAnim">
        <pc:chgData name="Tsai, Yung-Yu (MU-Student)" userId="dd680044-0300-4024-9d8b-2a8aba48a1be" providerId="ADAL" clId="{C81FA829-0A7A-204C-8408-437D672464DF}" dt="2024-02-12T19:41:51.627" v="552" actId="20577"/>
        <pc:sldMkLst>
          <pc:docMk/>
          <pc:sldMk cId="2595528094" sldId="341"/>
        </pc:sldMkLst>
        <pc:spChg chg="mod">
          <ac:chgData name="Tsai, Yung-Yu (MU-Student)" userId="dd680044-0300-4024-9d8b-2a8aba48a1be" providerId="ADAL" clId="{C81FA829-0A7A-204C-8408-437D672464DF}" dt="2024-02-12T19:41:51.627" v="552" actId="20577"/>
          <ac:spMkLst>
            <pc:docMk/>
            <pc:sldMk cId="2595528094" sldId="341"/>
            <ac:spMk id="3" creationId="{9BFBCBAE-64BC-9768-4C2A-3C387AFAE752}"/>
          </ac:spMkLst>
        </pc:spChg>
      </pc:sldChg>
      <pc:sldChg chg="modSp mod modAnim">
        <pc:chgData name="Tsai, Yung-Yu (MU-Student)" userId="dd680044-0300-4024-9d8b-2a8aba48a1be" providerId="ADAL" clId="{C81FA829-0A7A-204C-8408-437D672464DF}" dt="2024-02-12T19:43:14.846" v="738" actId="20577"/>
        <pc:sldMkLst>
          <pc:docMk/>
          <pc:sldMk cId="560481129" sldId="342"/>
        </pc:sldMkLst>
        <pc:spChg chg="mod">
          <ac:chgData name="Tsai, Yung-Yu (MU-Student)" userId="dd680044-0300-4024-9d8b-2a8aba48a1be" providerId="ADAL" clId="{C81FA829-0A7A-204C-8408-437D672464DF}" dt="2024-02-12T19:43:14.846" v="738" actId="20577"/>
          <ac:spMkLst>
            <pc:docMk/>
            <pc:sldMk cId="560481129" sldId="342"/>
            <ac:spMk id="3" creationId="{6097017B-3C52-D6C6-3AE6-3E890C07996B}"/>
          </ac:spMkLst>
        </pc:spChg>
      </pc:sldChg>
      <pc:sldChg chg="del mod modShow">
        <pc:chgData name="Tsai, Yung-Yu (MU-Student)" userId="dd680044-0300-4024-9d8b-2a8aba48a1be" providerId="ADAL" clId="{C81FA829-0A7A-204C-8408-437D672464DF}" dt="2024-02-12T19:45:00.882" v="740" actId="2696"/>
        <pc:sldMkLst>
          <pc:docMk/>
          <pc:sldMk cId="1014252437" sldId="350"/>
        </pc:sldMkLst>
      </pc:sldChg>
      <pc:sldChg chg="modSp mod">
        <pc:chgData name="Tsai, Yung-Yu (MU-Student)" userId="dd680044-0300-4024-9d8b-2a8aba48a1be" providerId="ADAL" clId="{C81FA829-0A7A-204C-8408-437D672464DF}" dt="2024-02-12T19:48:52.786" v="820" actId="404"/>
        <pc:sldMkLst>
          <pc:docMk/>
          <pc:sldMk cId="2615832638" sldId="354"/>
        </pc:sldMkLst>
        <pc:spChg chg="mod">
          <ac:chgData name="Tsai, Yung-Yu (MU-Student)" userId="dd680044-0300-4024-9d8b-2a8aba48a1be" providerId="ADAL" clId="{C81FA829-0A7A-204C-8408-437D672464DF}" dt="2024-02-12T19:48:52.786" v="820" actId="404"/>
          <ac:spMkLst>
            <pc:docMk/>
            <pc:sldMk cId="2615832638" sldId="354"/>
            <ac:spMk id="3" creationId="{E17061BC-0C20-6441-33B9-CE132488B579}"/>
          </ac:spMkLst>
        </pc:spChg>
      </pc:sldChg>
      <pc:sldChg chg="add del">
        <pc:chgData name="Tsai, Yung-Yu (MU-Student)" userId="dd680044-0300-4024-9d8b-2a8aba48a1be" providerId="ADAL" clId="{C81FA829-0A7A-204C-8408-437D672464DF}" dt="2024-02-12T19:48:30.850" v="766" actId="2696"/>
        <pc:sldMkLst>
          <pc:docMk/>
          <pc:sldMk cId="93405117" sldId="356"/>
        </pc:sldMkLst>
      </pc:sldChg>
      <pc:sldChg chg="modSp mod modAnim">
        <pc:chgData name="Tsai, Yung-Yu (MU-Student)" userId="dd680044-0300-4024-9d8b-2a8aba48a1be" providerId="ADAL" clId="{C81FA829-0A7A-204C-8408-437D672464DF}" dt="2024-02-12T19:47:10.365" v="749"/>
        <pc:sldMkLst>
          <pc:docMk/>
          <pc:sldMk cId="124406526" sldId="357"/>
        </pc:sldMkLst>
        <pc:spChg chg="mod">
          <ac:chgData name="Tsai, Yung-Yu (MU-Student)" userId="dd680044-0300-4024-9d8b-2a8aba48a1be" providerId="ADAL" clId="{C81FA829-0A7A-204C-8408-437D672464DF}" dt="2024-02-12T19:46:13.191" v="742" actId="208"/>
          <ac:spMkLst>
            <pc:docMk/>
            <pc:sldMk cId="124406526" sldId="357"/>
            <ac:spMk id="10" creationId="{B320D02B-36CF-E8D1-515A-3194AB26FA50}"/>
          </ac:spMkLst>
        </pc:spChg>
        <pc:spChg chg="mod">
          <ac:chgData name="Tsai, Yung-Yu (MU-Student)" userId="dd680044-0300-4024-9d8b-2a8aba48a1be" providerId="ADAL" clId="{C81FA829-0A7A-204C-8408-437D672464DF}" dt="2024-02-12T19:46:13.191" v="742" actId="208"/>
          <ac:spMkLst>
            <pc:docMk/>
            <pc:sldMk cId="124406526" sldId="357"/>
            <ac:spMk id="11" creationId="{B5450234-71BA-778D-7BB4-AFA49B878FC6}"/>
          </ac:spMkLst>
        </pc:spChg>
        <pc:cxnChg chg="mod">
          <ac:chgData name="Tsai, Yung-Yu (MU-Student)" userId="dd680044-0300-4024-9d8b-2a8aba48a1be" providerId="ADAL" clId="{C81FA829-0A7A-204C-8408-437D672464DF}" dt="2024-02-12T19:46:13.191" v="742" actId="208"/>
          <ac:cxnSpMkLst>
            <pc:docMk/>
            <pc:sldMk cId="124406526" sldId="357"/>
            <ac:cxnSpMk id="12" creationId="{4C310562-6C23-F95B-429F-A58E5A7FC31A}"/>
          </ac:cxnSpMkLst>
        </pc:cxnChg>
      </pc:sldChg>
      <pc:sldChg chg="addSp delSp modSp new mod addAnim delAnim modAnim">
        <pc:chgData name="Tsai, Yung-Yu (MU-Student)" userId="dd680044-0300-4024-9d8b-2a8aba48a1be" providerId="ADAL" clId="{C81FA829-0A7A-204C-8408-437D672464DF}" dt="2024-02-12T19:29:01.565" v="116" actId="1076"/>
        <pc:sldMkLst>
          <pc:docMk/>
          <pc:sldMk cId="3704576582" sldId="360"/>
        </pc:sldMkLst>
        <pc:spChg chg="add del mod">
          <ac:chgData name="Tsai, Yung-Yu (MU-Student)" userId="dd680044-0300-4024-9d8b-2a8aba48a1be" providerId="ADAL" clId="{C81FA829-0A7A-204C-8408-437D672464DF}" dt="2024-02-12T19:25:46.273" v="28" actId="20577"/>
          <ac:spMkLst>
            <pc:docMk/>
            <pc:sldMk cId="3704576582" sldId="360"/>
            <ac:spMk id="2" creationId="{A9F6006D-FE48-62FE-0132-CFF41A248048}"/>
          </ac:spMkLst>
        </pc:spChg>
        <pc:spChg chg="add mod">
          <ac:chgData name="Tsai, Yung-Yu (MU-Student)" userId="dd680044-0300-4024-9d8b-2a8aba48a1be" providerId="ADAL" clId="{C81FA829-0A7A-204C-8408-437D672464DF}" dt="2024-02-12T19:27:40.374" v="63" actId="14100"/>
          <ac:spMkLst>
            <pc:docMk/>
            <pc:sldMk cId="3704576582" sldId="360"/>
            <ac:spMk id="3" creationId="{2F8B2C28-F717-EAB2-A84D-CBC455E56C31}"/>
          </ac:spMkLst>
        </pc:spChg>
        <pc:spChg chg="add mod">
          <ac:chgData name="Tsai, Yung-Yu (MU-Student)" userId="dd680044-0300-4024-9d8b-2a8aba48a1be" providerId="ADAL" clId="{C81FA829-0A7A-204C-8408-437D672464DF}" dt="2024-02-12T19:28:58.601" v="115" actId="1076"/>
          <ac:spMkLst>
            <pc:docMk/>
            <pc:sldMk cId="3704576582" sldId="360"/>
            <ac:spMk id="5" creationId="{E2C8C38E-14B1-D337-7A8D-BF7EC244A1BD}"/>
          </ac:spMkLst>
        </pc:spChg>
        <pc:picChg chg="add mod">
          <ac:chgData name="Tsai, Yung-Yu (MU-Student)" userId="dd680044-0300-4024-9d8b-2a8aba48a1be" providerId="ADAL" clId="{C81FA829-0A7A-204C-8408-437D672464DF}" dt="2024-02-12T19:29:01.565" v="116" actId="1076"/>
          <ac:picMkLst>
            <pc:docMk/>
            <pc:sldMk cId="3704576582" sldId="360"/>
            <ac:picMk id="4" creationId="{17F8B129-2DFF-71C2-E880-6F3A17DD670C}"/>
          </ac:picMkLst>
        </pc:picChg>
      </pc:sldChg>
      <pc:sldChg chg="addSp modSp add mod">
        <pc:chgData name="Tsai, Yung-Yu (MU-Student)" userId="dd680044-0300-4024-9d8b-2a8aba48a1be" providerId="ADAL" clId="{C81FA829-0A7A-204C-8408-437D672464DF}" dt="2024-02-12T19:38:31.022" v="361" actId="15"/>
        <pc:sldMkLst>
          <pc:docMk/>
          <pc:sldMk cId="3617150027" sldId="361"/>
        </pc:sldMkLst>
        <pc:spChg chg="mod">
          <ac:chgData name="Tsai, Yung-Yu (MU-Student)" userId="dd680044-0300-4024-9d8b-2a8aba48a1be" providerId="ADAL" clId="{C81FA829-0A7A-204C-8408-437D672464DF}" dt="2024-02-12T19:38:31.022" v="361" actId="15"/>
          <ac:spMkLst>
            <pc:docMk/>
            <pc:sldMk cId="3617150027" sldId="361"/>
            <ac:spMk id="3" creationId="{BAC16AA6-B689-4427-7B44-40B1F278FD7C}"/>
          </ac:spMkLst>
        </pc:spChg>
        <pc:picChg chg="add mod">
          <ac:chgData name="Tsai, Yung-Yu (MU-Student)" userId="dd680044-0300-4024-9d8b-2a8aba48a1be" providerId="ADAL" clId="{C81FA829-0A7A-204C-8408-437D672464DF}" dt="2024-02-12T19:37:57.337" v="306" actId="14100"/>
          <ac:picMkLst>
            <pc:docMk/>
            <pc:sldMk cId="3617150027" sldId="361"/>
            <ac:picMk id="3074" creationId="{4E6401BF-1F49-6F77-171A-943721325CAC}"/>
          </ac:picMkLst>
        </pc:picChg>
      </pc:sldChg>
    </pc:docChg>
  </pc:docChgLst>
  <pc:docChgLst>
    <pc:chgData name="Tsai, Yung-Yu (MU-Student)" userId="dd680044-0300-4024-9d8b-2a8aba48a1be" providerId="ADAL" clId="{55DA6B8A-0DA2-0D42-AAC9-BB40E5884C5A}"/>
    <pc:docChg chg="undo custSel addSld delSld modSld modSection">
      <pc:chgData name="Tsai, Yung-Yu (MU-Student)" userId="dd680044-0300-4024-9d8b-2a8aba48a1be" providerId="ADAL" clId="{55DA6B8A-0DA2-0D42-AAC9-BB40E5884C5A}" dt="2023-12-04T16:25:17.318" v="1204" actId="313"/>
      <pc:docMkLst>
        <pc:docMk/>
      </pc:docMkLst>
      <pc:sldChg chg="modSp mod">
        <pc:chgData name="Tsai, Yung-Yu (MU-Student)" userId="dd680044-0300-4024-9d8b-2a8aba48a1be" providerId="ADAL" clId="{55DA6B8A-0DA2-0D42-AAC9-BB40E5884C5A}" dt="2023-12-04T15:25:15.880" v="34" actId="20577"/>
        <pc:sldMkLst>
          <pc:docMk/>
          <pc:sldMk cId="0" sldId="271"/>
        </pc:sldMkLst>
        <pc:spChg chg="mod">
          <ac:chgData name="Tsai, Yung-Yu (MU-Student)" userId="dd680044-0300-4024-9d8b-2a8aba48a1be" providerId="ADAL" clId="{55DA6B8A-0DA2-0D42-AAC9-BB40E5884C5A}" dt="2023-12-04T15:25:15.880" v="34" actId="20577"/>
          <ac:spMkLst>
            <pc:docMk/>
            <pc:sldMk cId="0" sldId="271"/>
            <ac:spMk id="3" creationId="{929FC9BF-9A76-673E-A930-51EC02AC8CD8}"/>
          </ac:spMkLst>
        </pc:spChg>
      </pc:sldChg>
      <pc:sldChg chg="addSp modSp new modAnim">
        <pc:chgData name="Tsai, Yung-Yu (MU-Student)" userId="dd680044-0300-4024-9d8b-2a8aba48a1be" providerId="ADAL" clId="{55DA6B8A-0DA2-0D42-AAC9-BB40E5884C5A}" dt="2023-12-04T15:27:11.219" v="230" actId="313"/>
        <pc:sldMkLst>
          <pc:docMk/>
          <pc:sldMk cId="1925914791" sldId="272"/>
        </pc:sldMkLst>
        <pc:spChg chg="add mod">
          <ac:chgData name="Tsai, Yung-Yu (MU-Student)" userId="dd680044-0300-4024-9d8b-2a8aba48a1be" providerId="ADAL" clId="{55DA6B8A-0DA2-0D42-AAC9-BB40E5884C5A}" dt="2023-12-04T15:27:11.219" v="230" actId="313"/>
          <ac:spMkLst>
            <pc:docMk/>
            <pc:sldMk cId="1925914791" sldId="272"/>
            <ac:spMk id="2" creationId="{98286A85-E25F-3891-2FCF-871AE62AAD7B}"/>
          </ac:spMkLst>
        </pc:spChg>
        <pc:spChg chg="add mod">
          <ac:chgData name="Tsai, Yung-Yu (MU-Student)" userId="dd680044-0300-4024-9d8b-2a8aba48a1be" providerId="ADAL" clId="{55DA6B8A-0DA2-0D42-AAC9-BB40E5884C5A}" dt="2023-12-04T15:25:27.533" v="36"/>
          <ac:spMkLst>
            <pc:docMk/>
            <pc:sldMk cId="1925914791" sldId="272"/>
            <ac:spMk id="3" creationId="{8C5F6079-D306-044C-A546-3A449130C018}"/>
          </ac:spMkLst>
        </pc:spChg>
      </pc:sldChg>
      <pc:sldChg chg="addSp modSp new modAnim">
        <pc:chgData name="Tsai, Yung-Yu (MU-Student)" userId="dd680044-0300-4024-9d8b-2a8aba48a1be" providerId="ADAL" clId="{55DA6B8A-0DA2-0D42-AAC9-BB40E5884C5A}" dt="2023-12-04T15:36:12.473" v="305" actId="207"/>
        <pc:sldMkLst>
          <pc:docMk/>
          <pc:sldMk cId="3969186412" sldId="273"/>
        </pc:sldMkLst>
        <pc:spChg chg="add mod">
          <ac:chgData name="Tsai, Yung-Yu (MU-Student)" userId="dd680044-0300-4024-9d8b-2a8aba48a1be" providerId="ADAL" clId="{55DA6B8A-0DA2-0D42-AAC9-BB40E5884C5A}" dt="2023-12-04T15:36:12.473" v="305" actId="207"/>
          <ac:spMkLst>
            <pc:docMk/>
            <pc:sldMk cId="3969186412" sldId="273"/>
            <ac:spMk id="2" creationId="{FCFADD37-568C-1F57-DC14-43A7F2B746A7}"/>
          </ac:spMkLst>
        </pc:spChg>
        <pc:spChg chg="add mod">
          <ac:chgData name="Tsai, Yung-Yu (MU-Student)" userId="dd680044-0300-4024-9d8b-2a8aba48a1be" providerId="ADAL" clId="{55DA6B8A-0DA2-0D42-AAC9-BB40E5884C5A}" dt="2023-12-04T15:28:21.159" v="242" actId="20577"/>
          <ac:spMkLst>
            <pc:docMk/>
            <pc:sldMk cId="3969186412" sldId="273"/>
            <ac:spMk id="3" creationId="{693FEDC1-3779-9E54-F95B-7B45608137B0}"/>
          </ac:spMkLst>
        </pc:spChg>
      </pc:sldChg>
      <pc:sldChg chg="addSp modSp add mod modNotesTx">
        <pc:chgData name="Tsai, Yung-Yu (MU-Student)" userId="dd680044-0300-4024-9d8b-2a8aba48a1be" providerId="ADAL" clId="{55DA6B8A-0DA2-0D42-AAC9-BB40E5884C5A}" dt="2023-12-04T15:44:56.504" v="648"/>
        <pc:sldMkLst>
          <pc:docMk/>
          <pc:sldMk cId="3063632601" sldId="274"/>
        </pc:sldMkLst>
        <pc:spChg chg="mod">
          <ac:chgData name="Tsai, Yung-Yu (MU-Student)" userId="dd680044-0300-4024-9d8b-2a8aba48a1be" providerId="ADAL" clId="{55DA6B8A-0DA2-0D42-AAC9-BB40E5884C5A}" dt="2023-12-04T15:38:11.814" v="330" actId="20577"/>
          <ac:spMkLst>
            <pc:docMk/>
            <pc:sldMk cId="3063632601" sldId="274"/>
            <ac:spMk id="2" creationId="{FCFADD37-568C-1F57-DC14-43A7F2B746A7}"/>
          </ac:spMkLst>
        </pc:spChg>
        <pc:spChg chg="mod">
          <ac:chgData name="Tsai, Yung-Yu (MU-Student)" userId="dd680044-0300-4024-9d8b-2a8aba48a1be" providerId="ADAL" clId="{55DA6B8A-0DA2-0D42-AAC9-BB40E5884C5A}" dt="2023-12-04T15:38:10.259" v="329" actId="20577"/>
          <ac:spMkLst>
            <pc:docMk/>
            <pc:sldMk cId="3063632601" sldId="274"/>
            <ac:spMk id="3" creationId="{693FEDC1-3779-9E54-F95B-7B45608137B0}"/>
          </ac:spMkLst>
        </pc:spChg>
        <pc:spChg chg="add mod">
          <ac:chgData name="Tsai, Yung-Yu (MU-Student)" userId="dd680044-0300-4024-9d8b-2a8aba48a1be" providerId="ADAL" clId="{55DA6B8A-0DA2-0D42-AAC9-BB40E5884C5A}" dt="2023-12-04T15:44:22.770" v="632" actId="20577"/>
          <ac:spMkLst>
            <pc:docMk/>
            <pc:sldMk cId="3063632601" sldId="274"/>
            <ac:spMk id="4" creationId="{F08B306A-25CA-379A-9427-B12F68A7449D}"/>
          </ac:spMkLst>
        </pc:spChg>
        <pc:picChg chg="add mod">
          <ac:chgData name="Tsai, Yung-Yu (MU-Student)" userId="dd680044-0300-4024-9d8b-2a8aba48a1be" providerId="ADAL" clId="{55DA6B8A-0DA2-0D42-AAC9-BB40E5884C5A}" dt="2023-12-04T15:41:00.298" v="337" actId="14100"/>
          <ac:picMkLst>
            <pc:docMk/>
            <pc:sldMk cId="3063632601" sldId="274"/>
            <ac:picMk id="1026" creationId="{8C01B2A2-B6AD-2860-D206-031C82A35965}"/>
          </ac:picMkLst>
        </pc:picChg>
      </pc:sldChg>
      <pc:sldChg chg="addSp modSp new mod modAnim">
        <pc:chgData name="Tsai, Yung-Yu (MU-Student)" userId="dd680044-0300-4024-9d8b-2a8aba48a1be" providerId="ADAL" clId="{55DA6B8A-0DA2-0D42-AAC9-BB40E5884C5A}" dt="2023-12-04T16:16:18.458" v="1100"/>
        <pc:sldMkLst>
          <pc:docMk/>
          <pc:sldMk cId="2351685581" sldId="275"/>
        </pc:sldMkLst>
        <pc:spChg chg="add mod">
          <ac:chgData name="Tsai, Yung-Yu (MU-Student)" userId="dd680044-0300-4024-9d8b-2a8aba48a1be" providerId="ADAL" clId="{55DA6B8A-0DA2-0D42-AAC9-BB40E5884C5A}" dt="2023-12-04T16:15:52.267" v="1096" actId="20577"/>
          <ac:spMkLst>
            <pc:docMk/>
            <pc:sldMk cId="2351685581" sldId="275"/>
            <ac:spMk id="2" creationId="{930A577F-367B-4A5E-3E0F-936B4B095DAE}"/>
          </ac:spMkLst>
        </pc:spChg>
        <pc:spChg chg="add mod">
          <ac:chgData name="Tsai, Yung-Yu (MU-Student)" userId="dd680044-0300-4024-9d8b-2a8aba48a1be" providerId="ADAL" clId="{55DA6B8A-0DA2-0D42-AAC9-BB40E5884C5A}" dt="2023-12-04T15:45:05.842" v="659" actId="20577"/>
          <ac:spMkLst>
            <pc:docMk/>
            <pc:sldMk cId="2351685581" sldId="275"/>
            <ac:spMk id="3" creationId="{7363689A-CD5D-1FD8-FDB3-35A240DCAF24}"/>
          </ac:spMkLst>
        </pc:spChg>
      </pc:sldChg>
      <pc:sldChg chg="modSp add mod">
        <pc:chgData name="Tsai, Yung-Yu (MU-Student)" userId="dd680044-0300-4024-9d8b-2a8aba48a1be" providerId="ADAL" clId="{55DA6B8A-0DA2-0D42-AAC9-BB40E5884C5A}" dt="2023-12-04T16:25:17.318" v="1204" actId="313"/>
        <pc:sldMkLst>
          <pc:docMk/>
          <pc:sldMk cId="4085559610" sldId="276"/>
        </pc:sldMkLst>
        <pc:spChg chg="mod">
          <ac:chgData name="Tsai, Yung-Yu (MU-Student)" userId="dd680044-0300-4024-9d8b-2a8aba48a1be" providerId="ADAL" clId="{55DA6B8A-0DA2-0D42-AAC9-BB40E5884C5A}" dt="2023-12-04T16:25:17.318" v="1204" actId="313"/>
          <ac:spMkLst>
            <pc:docMk/>
            <pc:sldMk cId="4085559610" sldId="276"/>
            <ac:spMk id="2" creationId="{FCFADD37-568C-1F57-DC14-43A7F2B746A7}"/>
          </ac:spMkLst>
        </pc:spChg>
        <pc:spChg chg="mod">
          <ac:chgData name="Tsai, Yung-Yu (MU-Student)" userId="dd680044-0300-4024-9d8b-2a8aba48a1be" providerId="ADAL" clId="{55DA6B8A-0DA2-0D42-AAC9-BB40E5884C5A}" dt="2023-12-04T16:21:59.778" v="1102"/>
          <ac:spMkLst>
            <pc:docMk/>
            <pc:sldMk cId="4085559610" sldId="276"/>
            <ac:spMk id="3" creationId="{693FEDC1-3779-9E54-F95B-7B45608137B0}"/>
          </ac:spMkLst>
        </pc:spChg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097170716" sldId="29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967567438" sldId="30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207897776" sldId="32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424544954" sldId="325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633471299" sldId="326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174305654" sldId="327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919355744" sldId="328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335268504" sldId="329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326579866" sldId="330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076769291" sldId="33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562576019" sldId="332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873848175" sldId="333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541590558" sldId="33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042131509" sldId="335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533711239" sldId="336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124728968" sldId="337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247226123" sldId="338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740486402" sldId="339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399304419" sldId="340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811108964" sldId="34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905131315" sldId="342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638695918" sldId="343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433296342" sldId="34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655174392" sldId="345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756690548" sldId="346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495997474" sldId="347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669052711" sldId="348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91618242" sldId="349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664553662" sldId="350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345077544" sldId="35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666889899" sldId="35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976849835" sldId="356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704022259" sldId="357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728890286" sldId="359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2098895693" sldId="36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913233515" sldId="362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268410012" sldId="363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974228663" sldId="36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175888097" sldId="365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4250585761" sldId="366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40371027" sldId="367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3172954558" sldId="368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87580710" sldId="369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799044157" sldId="370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118819572" sldId="371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769138050" sldId="372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682340073" sldId="373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262860659" sldId="374"/>
        </pc:sldMkLst>
      </pc:sldChg>
      <pc:sldChg chg="del">
        <pc:chgData name="Tsai, Yung-Yu (MU-Student)" userId="dd680044-0300-4024-9d8b-2a8aba48a1be" providerId="ADAL" clId="{55DA6B8A-0DA2-0D42-AAC9-BB40E5884C5A}" dt="2023-12-04T15:25:02.104" v="0" actId="2696"/>
        <pc:sldMkLst>
          <pc:docMk/>
          <pc:sldMk cId="1984875860" sldId="37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States Adopted Civil Service System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Number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Sheet1!$D$2:$D$108</c:f>
              <c:numCache>
                <c:formatCode>General</c:formatCode>
                <c:ptCount val="107"/>
                <c:pt idx="0">
                  <c:v>1883</c:v>
                </c:pt>
                <c:pt idx="1">
                  <c:v>1884</c:v>
                </c:pt>
                <c:pt idx="2">
                  <c:v>1885</c:v>
                </c:pt>
                <c:pt idx="3">
                  <c:v>1886</c:v>
                </c:pt>
                <c:pt idx="4">
                  <c:v>1887</c:v>
                </c:pt>
                <c:pt idx="5">
                  <c:v>1888</c:v>
                </c:pt>
                <c:pt idx="6">
                  <c:v>1889</c:v>
                </c:pt>
                <c:pt idx="7">
                  <c:v>1890</c:v>
                </c:pt>
                <c:pt idx="8">
                  <c:v>1891</c:v>
                </c:pt>
                <c:pt idx="9">
                  <c:v>1892</c:v>
                </c:pt>
                <c:pt idx="10">
                  <c:v>1893</c:v>
                </c:pt>
                <c:pt idx="11">
                  <c:v>1894</c:v>
                </c:pt>
                <c:pt idx="12">
                  <c:v>1895</c:v>
                </c:pt>
                <c:pt idx="13">
                  <c:v>1896</c:v>
                </c:pt>
                <c:pt idx="14">
                  <c:v>1897</c:v>
                </c:pt>
                <c:pt idx="15">
                  <c:v>1898</c:v>
                </c:pt>
                <c:pt idx="16">
                  <c:v>1899</c:v>
                </c:pt>
                <c:pt idx="17">
                  <c:v>1900</c:v>
                </c:pt>
                <c:pt idx="18">
                  <c:v>1901</c:v>
                </c:pt>
                <c:pt idx="19">
                  <c:v>1902</c:v>
                </c:pt>
                <c:pt idx="20">
                  <c:v>1903</c:v>
                </c:pt>
                <c:pt idx="21">
                  <c:v>1904</c:v>
                </c:pt>
                <c:pt idx="22">
                  <c:v>1905</c:v>
                </c:pt>
                <c:pt idx="23">
                  <c:v>1906</c:v>
                </c:pt>
                <c:pt idx="24">
                  <c:v>1907</c:v>
                </c:pt>
                <c:pt idx="25">
                  <c:v>1908</c:v>
                </c:pt>
                <c:pt idx="26">
                  <c:v>1909</c:v>
                </c:pt>
                <c:pt idx="27">
                  <c:v>1910</c:v>
                </c:pt>
                <c:pt idx="28">
                  <c:v>1911</c:v>
                </c:pt>
                <c:pt idx="29">
                  <c:v>1912</c:v>
                </c:pt>
                <c:pt idx="30">
                  <c:v>1913</c:v>
                </c:pt>
                <c:pt idx="31">
                  <c:v>1914</c:v>
                </c:pt>
                <c:pt idx="32">
                  <c:v>1915</c:v>
                </c:pt>
                <c:pt idx="33">
                  <c:v>1916</c:v>
                </c:pt>
                <c:pt idx="34">
                  <c:v>1917</c:v>
                </c:pt>
                <c:pt idx="35">
                  <c:v>1918</c:v>
                </c:pt>
                <c:pt idx="36">
                  <c:v>1919</c:v>
                </c:pt>
                <c:pt idx="37">
                  <c:v>1920</c:v>
                </c:pt>
                <c:pt idx="38">
                  <c:v>1921</c:v>
                </c:pt>
                <c:pt idx="39">
                  <c:v>1922</c:v>
                </c:pt>
                <c:pt idx="40">
                  <c:v>1923</c:v>
                </c:pt>
                <c:pt idx="41">
                  <c:v>1924</c:v>
                </c:pt>
                <c:pt idx="42">
                  <c:v>1925</c:v>
                </c:pt>
                <c:pt idx="43">
                  <c:v>1926</c:v>
                </c:pt>
                <c:pt idx="44">
                  <c:v>1927</c:v>
                </c:pt>
                <c:pt idx="45">
                  <c:v>1928</c:v>
                </c:pt>
                <c:pt idx="46">
                  <c:v>1929</c:v>
                </c:pt>
                <c:pt idx="47">
                  <c:v>1930</c:v>
                </c:pt>
                <c:pt idx="48">
                  <c:v>1931</c:v>
                </c:pt>
                <c:pt idx="49">
                  <c:v>1932</c:v>
                </c:pt>
                <c:pt idx="50">
                  <c:v>1933</c:v>
                </c:pt>
                <c:pt idx="51">
                  <c:v>1934</c:v>
                </c:pt>
                <c:pt idx="52">
                  <c:v>1935</c:v>
                </c:pt>
                <c:pt idx="53">
                  <c:v>1936</c:v>
                </c:pt>
                <c:pt idx="54">
                  <c:v>1937</c:v>
                </c:pt>
                <c:pt idx="55">
                  <c:v>1938</c:v>
                </c:pt>
                <c:pt idx="56">
                  <c:v>1939</c:v>
                </c:pt>
                <c:pt idx="57">
                  <c:v>1940</c:v>
                </c:pt>
                <c:pt idx="58">
                  <c:v>1941</c:v>
                </c:pt>
                <c:pt idx="59">
                  <c:v>1942</c:v>
                </c:pt>
                <c:pt idx="60">
                  <c:v>1943</c:v>
                </c:pt>
                <c:pt idx="61">
                  <c:v>1944</c:v>
                </c:pt>
                <c:pt idx="62">
                  <c:v>1945</c:v>
                </c:pt>
                <c:pt idx="63">
                  <c:v>1946</c:v>
                </c:pt>
                <c:pt idx="64">
                  <c:v>1947</c:v>
                </c:pt>
                <c:pt idx="65">
                  <c:v>1948</c:v>
                </c:pt>
                <c:pt idx="66">
                  <c:v>1949</c:v>
                </c:pt>
                <c:pt idx="67">
                  <c:v>1950</c:v>
                </c:pt>
                <c:pt idx="68">
                  <c:v>1951</c:v>
                </c:pt>
                <c:pt idx="69">
                  <c:v>1952</c:v>
                </c:pt>
                <c:pt idx="70">
                  <c:v>1953</c:v>
                </c:pt>
                <c:pt idx="71">
                  <c:v>1954</c:v>
                </c:pt>
                <c:pt idx="72">
                  <c:v>1955</c:v>
                </c:pt>
                <c:pt idx="73">
                  <c:v>1956</c:v>
                </c:pt>
                <c:pt idx="74">
                  <c:v>1957</c:v>
                </c:pt>
                <c:pt idx="75">
                  <c:v>1958</c:v>
                </c:pt>
                <c:pt idx="76">
                  <c:v>1959</c:v>
                </c:pt>
                <c:pt idx="77">
                  <c:v>1960</c:v>
                </c:pt>
                <c:pt idx="78">
                  <c:v>1961</c:v>
                </c:pt>
                <c:pt idx="79">
                  <c:v>1962</c:v>
                </c:pt>
                <c:pt idx="80">
                  <c:v>1963</c:v>
                </c:pt>
                <c:pt idx="81">
                  <c:v>1964</c:v>
                </c:pt>
                <c:pt idx="82">
                  <c:v>1965</c:v>
                </c:pt>
                <c:pt idx="83">
                  <c:v>1966</c:v>
                </c:pt>
                <c:pt idx="84">
                  <c:v>1967</c:v>
                </c:pt>
                <c:pt idx="85">
                  <c:v>1968</c:v>
                </c:pt>
                <c:pt idx="86">
                  <c:v>1969</c:v>
                </c:pt>
                <c:pt idx="87">
                  <c:v>1970</c:v>
                </c:pt>
                <c:pt idx="88">
                  <c:v>1971</c:v>
                </c:pt>
                <c:pt idx="89">
                  <c:v>1972</c:v>
                </c:pt>
                <c:pt idx="90">
                  <c:v>1973</c:v>
                </c:pt>
                <c:pt idx="91">
                  <c:v>1974</c:v>
                </c:pt>
                <c:pt idx="92">
                  <c:v>1975</c:v>
                </c:pt>
                <c:pt idx="93">
                  <c:v>1976</c:v>
                </c:pt>
                <c:pt idx="94">
                  <c:v>1977</c:v>
                </c:pt>
                <c:pt idx="95">
                  <c:v>1978</c:v>
                </c:pt>
                <c:pt idx="96">
                  <c:v>1979</c:v>
                </c:pt>
                <c:pt idx="97">
                  <c:v>1980</c:v>
                </c:pt>
                <c:pt idx="98">
                  <c:v>1981</c:v>
                </c:pt>
                <c:pt idx="99">
                  <c:v>1982</c:v>
                </c:pt>
                <c:pt idx="100">
                  <c:v>1983</c:v>
                </c:pt>
                <c:pt idx="101">
                  <c:v>1984</c:v>
                </c:pt>
                <c:pt idx="102">
                  <c:v>1985</c:v>
                </c:pt>
                <c:pt idx="103">
                  <c:v>1986</c:v>
                </c:pt>
                <c:pt idx="104">
                  <c:v>1987</c:v>
                </c:pt>
                <c:pt idx="105">
                  <c:v>1988</c:v>
                </c:pt>
                <c:pt idx="106">
                  <c:v>1989</c:v>
                </c:pt>
              </c:numCache>
            </c:numRef>
          </c:xVal>
          <c:yVal>
            <c:numRef>
              <c:f>Sheet1!$E$2:$E$108</c:f>
              <c:numCache>
                <c:formatCode>General</c:formatCode>
                <c:ptCount val="10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9</c:v>
                </c:pt>
                <c:pt idx="39">
                  <c:v>9</c:v>
                </c:pt>
                <c:pt idx="40">
                  <c:v>9</c:v>
                </c:pt>
                <c:pt idx="41">
                  <c:v>9</c:v>
                </c:pt>
                <c:pt idx="42">
                  <c:v>9</c:v>
                </c:pt>
                <c:pt idx="43">
                  <c:v>9</c:v>
                </c:pt>
                <c:pt idx="44">
                  <c:v>9</c:v>
                </c:pt>
                <c:pt idx="45">
                  <c:v>9</c:v>
                </c:pt>
                <c:pt idx="46">
                  <c:v>9</c:v>
                </c:pt>
                <c:pt idx="47">
                  <c:v>9</c:v>
                </c:pt>
                <c:pt idx="48">
                  <c:v>9</c:v>
                </c:pt>
                <c:pt idx="49">
                  <c:v>9</c:v>
                </c:pt>
                <c:pt idx="50">
                  <c:v>9</c:v>
                </c:pt>
                <c:pt idx="51">
                  <c:v>9</c:v>
                </c:pt>
                <c:pt idx="52">
                  <c:v>9</c:v>
                </c:pt>
                <c:pt idx="53">
                  <c:v>9</c:v>
                </c:pt>
                <c:pt idx="54">
                  <c:v>13</c:v>
                </c:pt>
                <c:pt idx="55">
                  <c:v>13</c:v>
                </c:pt>
                <c:pt idx="56">
                  <c:v>16</c:v>
                </c:pt>
                <c:pt idx="57">
                  <c:v>17</c:v>
                </c:pt>
                <c:pt idx="58">
                  <c:v>19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21</c:v>
                </c:pt>
                <c:pt idx="63">
                  <c:v>22</c:v>
                </c:pt>
                <c:pt idx="64">
                  <c:v>22</c:v>
                </c:pt>
                <c:pt idx="65">
                  <c:v>22</c:v>
                </c:pt>
                <c:pt idx="66">
                  <c:v>23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26</c:v>
                </c:pt>
                <c:pt idx="71">
                  <c:v>28</c:v>
                </c:pt>
                <c:pt idx="72">
                  <c:v>29</c:v>
                </c:pt>
                <c:pt idx="73">
                  <c:v>30</c:v>
                </c:pt>
                <c:pt idx="74">
                  <c:v>30</c:v>
                </c:pt>
                <c:pt idx="75">
                  <c:v>31</c:v>
                </c:pt>
                <c:pt idx="76">
                  <c:v>31</c:v>
                </c:pt>
                <c:pt idx="77">
                  <c:v>32</c:v>
                </c:pt>
                <c:pt idx="78">
                  <c:v>33</c:v>
                </c:pt>
                <c:pt idx="79">
                  <c:v>35</c:v>
                </c:pt>
                <c:pt idx="80">
                  <c:v>35</c:v>
                </c:pt>
                <c:pt idx="81">
                  <c:v>35</c:v>
                </c:pt>
                <c:pt idx="82">
                  <c:v>35</c:v>
                </c:pt>
                <c:pt idx="83">
                  <c:v>37</c:v>
                </c:pt>
                <c:pt idx="84">
                  <c:v>37</c:v>
                </c:pt>
                <c:pt idx="85">
                  <c:v>42</c:v>
                </c:pt>
                <c:pt idx="86">
                  <c:v>43</c:v>
                </c:pt>
                <c:pt idx="87">
                  <c:v>43</c:v>
                </c:pt>
                <c:pt idx="88">
                  <c:v>43</c:v>
                </c:pt>
                <c:pt idx="89">
                  <c:v>43</c:v>
                </c:pt>
                <c:pt idx="90">
                  <c:v>44</c:v>
                </c:pt>
                <c:pt idx="91">
                  <c:v>46</c:v>
                </c:pt>
                <c:pt idx="92">
                  <c:v>46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FA-F540-AA49-B7521DF12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47264"/>
        <c:axId val="512849264"/>
      </c:scatterChart>
      <c:valAx>
        <c:axId val="512847264"/>
        <c:scaling>
          <c:orientation val="minMax"/>
          <c:max val="1990"/>
          <c:min val="18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512849264"/>
        <c:crosses val="autoZero"/>
        <c:crossBetween val="midCat"/>
        <c:majorUnit val="10"/>
      </c:valAx>
      <c:valAx>
        <c:axId val="512849264"/>
        <c:scaling>
          <c:orientation val="minMax"/>
          <c:max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States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51284726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1B3B3-F15D-694D-8ED8-893D0CA16B09}" type="doc">
      <dgm:prSet loTypeId="urn:microsoft.com/office/officeart/2005/8/layout/cycle7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0B5206B-4056-7149-8005-C48796F4CD91}">
      <dgm:prSet phldrT="[Text]"/>
      <dgm:spPr>
        <a:ln w="28575">
          <a:solidFill>
            <a:schemeClr val="accent4"/>
          </a:solidFill>
        </a:ln>
      </dgm:spPr>
      <dgm:t>
        <a:bodyPr/>
        <a:lstStyle/>
        <a:p>
          <a:r>
            <a:rPr lang="en-US" dirty="0"/>
            <a:t>Executive</a:t>
          </a:r>
        </a:p>
      </dgm:t>
    </dgm:pt>
    <dgm:pt modelId="{4F2C2D4C-3785-774A-A7BD-9A4D581BDC7D}" type="parTrans" cxnId="{68BBE2BB-61ED-3F40-82FA-8A9C52D7DD46}">
      <dgm:prSet/>
      <dgm:spPr/>
      <dgm:t>
        <a:bodyPr/>
        <a:lstStyle/>
        <a:p>
          <a:endParaRPr lang="en-US"/>
        </a:p>
      </dgm:t>
    </dgm:pt>
    <dgm:pt modelId="{6488F436-F083-C14E-BE79-71DFCFA5939D}" type="sibTrans" cxnId="{68BBE2BB-61ED-3F40-82FA-8A9C52D7DD46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DDD8E60-EA18-584F-AE85-44DA0C6E1E7F}">
      <dgm:prSet phldrT="[Text]"/>
      <dgm:spPr>
        <a:ln w="28575">
          <a:solidFill>
            <a:schemeClr val="accent4"/>
          </a:solidFill>
        </a:ln>
      </dgm:spPr>
      <dgm:t>
        <a:bodyPr/>
        <a:lstStyle/>
        <a:p>
          <a:r>
            <a:rPr lang="en-US" dirty="0"/>
            <a:t>Legislative</a:t>
          </a:r>
        </a:p>
      </dgm:t>
    </dgm:pt>
    <dgm:pt modelId="{B6177C54-3B79-9948-AFF3-6D5405E5C88B}" type="parTrans" cxnId="{1D229118-FADB-E544-9CDF-BC48880B2132}">
      <dgm:prSet/>
      <dgm:spPr/>
      <dgm:t>
        <a:bodyPr/>
        <a:lstStyle/>
        <a:p>
          <a:endParaRPr lang="en-US"/>
        </a:p>
      </dgm:t>
    </dgm:pt>
    <dgm:pt modelId="{58356C67-8C22-7D4E-AE33-E114AF8165B9}" type="sibTrans" cxnId="{1D229118-FADB-E544-9CDF-BC48880B2132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57E1CC21-829A-1641-B1E9-C3BCC47F9E20}">
      <dgm:prSet phldrT="[Text]"/>
      <dgm:spPr>
        <a:ln w="28575">
          <a:solidFill>
            <a:schemeClr val="accent4"/>
          </a:solidFill>
        </a:ln>
      </dgm:spPr>
      <dgm:t>
        <a:bodyPr/>
        <a:lstStyle/>
        <a:p>
          <a:r>
            <a:rPr lang="en-US" dirty="0"/>
            <a:t>Judicial</a:t>
          </a:r>
        </a:p>
      </dgm:t>
    </dgm:pt>
    <dgm:pt modelId="{3DBAFF10-2117-304E-AE4A-5C849F1894A0}" type="parTrans" cxnId="{7A5621B2-2C6D-114F-8A01-1E9F4DB59620}">
      <dgm:prSet/>
      <dgm:spPr/>
      <dgm:t>
        <a:bodyPr/>
        <a:lstStyle/>
        <a:p>
          <a:endParaRPr lang="en-US"/>
        </a:p>
      </dgm:t>
    </dgm:pt>
    <dgm:pt modelId="{20CFDFF1-CCB5-4B4D-B283-67188E1BD143}" type="sibTrans" cxnId="{7A5621B2-2C6D-114F-8A01-1E9F4DB59620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6E6948D-51BD-FA46-BFFB-6BDB4D80C3A0}" type="pres">
      <dgm:prSet presAssocID="{CD61B3B3-F15D-694D-8ED8-893D0CA16B09}" presName="Name0" presStyleCnt="0">
        <dgm:presLayoutVars>
          <dgm:dir/>
          <dgm:resizeHandles val="exact"/>
        </dgm:presLayoutVars>
      </dgm:prSet>
      <dgm:spPr/>
    </dgm:pt>
    <dgm:pt modelId="{D5362FBC-5891-4F41-8EB2-28244F230559}" type="pres">
      <dgm:prSet presAssocID="{B0B5206B-4056-7149-8005-C48796F4CD91}" presName="node" presStyleLbl="node1" presStyleIdx="0" presStyleCnt="3">
        <dgm:presLayoutVars>
          <dgm:bulletEnabled val="1"/>
        </dgm:presLayoutVars>
      </dgm:prSet>
      <dgm:spPr/>
    </dgm:pt>
    <dgm:pt modelId="{6C97E9D7-7300-AF4E-9F68-16F8836719CD}" type="pres">
      <dgm:prSet presAssocID="{6488F436-F083-C14E-BE79-71DFCFA5939D}" presName="sibTrans" presStyleLbl="sibTrans2D1" presStyleIdx="0" presStyleCnt="3"/>
      <dgm:spPr/>
    </dgm:pt>
    <dgm:pt modelId="{EC599257-5632-F24C-96BE-64D5C821E345}" type="pres">
      <dgm:prSet presAssocID="{6488F436-F083-C14E-BE79-71DFCFA5939D}" presName="connectorText" presStyleLbl="sibTrans2D1" presStyleIdx="0" presStyleCnt="3"/>
      <dgm:spPr/>
    </dgm:pt>
    <dgm:pt modelId="{88437C10-6ECA-9941-9793-40D65EA6C08E}" type="pres">
      <dgm:prSet presAssocID="{6DDD8E60-EA18-584F-AE85-44DA0C6E1E7F}" presName="node" presStyleLbl="node1" presStyleIdx="1" presStyleCnt="3">
        <dgm:presLayoutVars>
          <dgm:bulletEnabled val="1"/>
        </dgm:presLayoutVars>
      </dgm:prSet>
      <dgm:spPr/>
    </dgm:pt>
    <dgm:pt modelId="{BF789A06-729D-8B4A-9FDE-DE874E6B9A6B}" type="pres">
      <dgm:prSet presAssocID="{58356C67-8C22-7D4E-AE33-E114AF8165B9}" presName="sibTrans" presStyleLbl="sibTrans2D1" presStyleIdx="1" presStyleCnt="3"/>
      <dgm:spPr/>
    </dgm:pt>
    <dgm:pt modelId="{FBC716AF-5095-9641-A331-80367F26A18C}" type="pres">
      <dgm:prSet presAssocID="{58356C67-8C22-7D4E-AE33-E114AF8165B9}" presName="connectorText" presStyleLbl="sibTrans2D1" presStyleIdx="1" presStyleCnt="3"/>
      <dgm:spPr/>
    </dgm:pt>
    <dgm:pt modelId="{6CB41DAB-08A1-6C40-BCB3-44DA926E72D7}" type="pres">
      <dgm:prSet presAssocID="{57E1CC21-829A-1641-B1E9-C3BCC47F9E20}" presName="node" presStyleLbl="node1" presStyleIdx="2" presStyleCnt="3">
        <dgm:presLayoutVars>
          <dgm:bulletEnabled val="1"/>
        </dgm:presLayoutVars>
      </dgm:prSet>
      <dgm:spPr/>
    </dgm:pt>
    <dgm:pt modelId="{D5A422F1-C707-DF4A-80D3-984566F66088}" type="pres">
      <dgm:prSet presAssocID="{20CFDFF1-CCB5-4B4D-B283-67188E1BD143}" presName="sibTrans" presStyleLbl="sibTrans2D1" presStyleIdx="2" presStyleCnt="3"/>
      <dgm:spPr/>
    </dgm:pt>
    <dgm:pt modelId="{1A7AFF79-1F83-AE48-A364-75CAF882A21D}" type="pres">
      <dgm:prSet presAssocID="{20CFDFF1-CCB5-4B4D-B283-67188E1BD143}" presName="connectorText" presStyleLbl="sibTrans2D1" presStyleIdx="2" presStyleCnt="3"/>
      <dgm:spPr/>
    </dgm:pt>
  </dgm:ptLst>
  <dgm:cxnLst>
    <dgm:cxn modelId="{778C740A-5543-E345-A334-9D62C98888E7}" type="presOf" srcId="{6488F436-F083-C14E-BE79-71DFCFA5939D}" destId="{EC599257-5632-F24C-96BE-64D5C821E345}" srcOrd="1" destOrd="0" presId="urn:microsoft.com/office/officeart/2005/8/layout/cycle7"/>
    <dgm:cxn modelId="{E3283213-BAE2-A441-AB74-E6DA89345DAC}" type="presOf" srcId="{58356C67-8C22-7D4E-AE33-E114AF8165B9}" destId="{FBC716AF-5095-9641-A331-80367F26A18C}" srcOrd="1" destOrd="0" presId="urn:microsoft.com/office/officeart/2005/8/layout/cycle7"/>
    <dgm:cxn modelId="{1D229118-FADB-E544-9CDF-BC48880B2132}" srcId="{CD61B3B3-F15D-694D-8ED8-893D0CA16B09}" destId="{6DDD8E60-EA18-584F-AE85-44DA0C6E1E7F}" srcOrd="1" destOrd="0" parTransId="{B6177C54-3B79-9948-AFF3-6D5405E5C88B}" sibTransId="{58356C67-8C22-7D4E-AE33-E114AF8165B9}"/>
    <dgm:cxn modelId="{C7626935-E0B6-044A-A0CD-742330B7124C}" type="presOf" srcId="{58356C67-8C22-7D4E-AE33-E114AF8165B9}" destId="{BF789A06-729D-8B4A-9FDE-DE874E6B9A6B}" srcOrd="0" destOrd="0" presId="urn:microsoft.com/office/officeart/2005/8/layout/cycle7"/>
    <dgm:cxn modelId="{5DD59B47-9CB8-0C4F-8330-045FD4846325}" type="presOf" srcId="{20CFDFF1-CCB5-4B4D-B283-67188E1BD143}" destId="{D5A422F1-C707-DF4A-80D3-984566F66088}" srcOrd="0" destOrd="0" presId="urn:microsoft.com/office/officeart/2005/8/layout/cycle7"/>
    <dgm:cxn modelId="{C753FA5F-F9BA-D34E-82DF-C3C13A965D23}" type="presOf" srcId="{57E1CC21-829A-1641-B1E9-C3BCC47F9E20}" destId="{6CB41DAB-08A1-6C40-BCB3-44DA926E72D7}" srcOrd="0" destOrd="0" presId="urn:microsoft.com/office/officeart/2005/8/layout/cycle7"/>
    <dgm:cxn modelId="{D5F17569-A99E-3749-8BE3-56F457F1102F}" type="presOf" srcId="{20CFDFF1-CCB5-4B4D-B283-67188E1BD143}" destId="{1A7AFF79-1F83-AE48-A364-75CAF882A21D}" srcOrd="1" destOrd="0" presId="urn:microsoft.com/office/officeart/2005/8/layout/cycle7"/>
    <dgm:cxn modelId="{56981286-FEFC-4946-B780-5A6A773AFE59}" type="presOf" srcId="{B0B5206B-4056-7149-8005-C48796F4CD91}" destId="{D5362FBC-5891-4F41-8EB2-28244F230559}" srcOrd="0" destOrd="0" presId="urn:microsoft.com/office/officeart/2005/8/layout/cycle7"/>
    <dgm:cxn modelId="{7A5621B2-2C6D-114F-8A01-1E9F4DB59620}" srcId="{CD61B3B3-F15D-694D-8ED8-893D0CA16B09}" destId="{57E1CC21-829A-1641-B1E9-C3BCC47F9E20}" srcOrd="2" destOrd="0" parTransId="{3DBAFF10-2117-304E-AE4A-5C849F1894A0}" sibTransId="{20CFDFF1-CCB5-4B4D-B283-67188E1BD143}"/>
    <dgm:cxn modelId="{68BBE2BB-61ED-3F40-82FA-8A9C52D7DD46}" srcId="{CD61B3B3-F15D-694D-8ED8-893D0CA16B09}" destId="{B0B5206B-4056-7149-8005-C48796F4CD91}" srcOrd="0" destOrd="0" parTransId="{4F2C2D4C-3785-774A-A7BD-9A4D581BDC7D}" sibTransId="{6488F436-F083-C14E-BE79-71DFCFA5939D}"/>
    <dgm:cxn modelId="{84E359C0-DC11-A941-AC08-93DF71D93242}" type="presOf" srcId="{6488F436-F083-C14E-BE79-71DFCFA5939D}" destId="{6C97E9D7-7300-AF4E-9F68-16F8836719CD}" srcOrd="0" destOrd="0" presId="urn:microsoft.com/office/officeart/2005/8/layout/cycle7"/>
    <dgm:cxn modelId="{88DE07C1-077D-804A-AD0F-A84D059BF099}" type="presOf" srcId="{6DDD8E60-EA18-584F-AE85-44DA0C6E1E7F}" destId="{88437C10-6ECA-9941-9793-40D65EA6C08E}" srcOrd="0" destOrd="0" presId="urn:microsoft.com/office/officeart/2005/8/layout/cycle7"/>
    <dgm:cxn modelId="{190652E5-0612-234C-87F4-80C0ABDBC753}" type="presOf" srcId="{CD61B3B3-F15D-694D-8ED8-893D0CA16B09}" destId="{D6E6948D-51BD-FA46-BFFB-6BDB4D80C3A0}" srcOrd="0" destOrd="0" presId="urn:microsoft.com/office/officeart/2005/8/layout/cycle7"/>
    <dgm:cxn modelId="{5A7EBAB1-4EC6-AB40-A876-59EBF39C17B7}" type="presParOf" srcId="{D6E6948D-51BD-FA46-BFFB-6BDB4D80C3A0}" destId="{D5362FBC-5891-4F41-8EB2-28244F230559}" srcOrd="0" destOrd="0" presId="urn:microsoft.com/office/officeart/2005/8/layout/cycle7"/>
    <dgm:cxn modelId="{1344C7B9-48DE-9544-A3C8-98C93FEAFF96}" type="presParOf" srcId="{D6E6948D-51BD-FA46-BFFB-6BDB4D80C3A0}" destId="{6C97E9D7-7300-AF4E-9F68-16F8836719CD}" srcOrd="1" destOrd="0" presId="urn:microsoft.com/office/officeart/2005/8/layout/cycle7"/>
    <dgm:cxn modelId="{38C09D6A-B7D9-4141-8D98-7F25E9DEBAB3}" type="presParOf" srcId="{6C97E9D7-7300-AF4E-9F68-16F8836719CD}" destId="{EC599257-5632-F24C-96BE-64D5C821E345}" srcOrd="0" destOrd="0" presId="urn:microsoft.com/office/officeart/2005/8/layout/cycle7"/>
    <dgm:cxn modelId="{8266E93D-1D6A-5640-8296-3F36639A0625}" type="presParOf" srcId="{D6E6948D-51BD-FA46-BFFB-6BDB4D80C3A0}" destId="{88437C10-6ECA-9941-9793-40D65EA6C08E}" srcOrd="2" destOrd="0" presId="urn:microsoft.com/office/officeart/2005/8/layout/cycle7"/>
    <dgm:cxn modelId="{F49A7E52-8E82-E345-9A66-8FA34068C46D}" type="presParOf" srcId="{D6E6948D-51BD-FA46-BFFB-6BDB4D80C3A0}" destId="{BF789A06-729D-8B4A-9FDE-DE874E6B9A6B}" srcOrd="3" destOrd="0" presId="urn:microsoft.com/office/officeart/2005/8/layout/cycle7"/>
    <dgm:cxn modelId="{0D6E316E-069C-D64C-958F-D27D5E48E224}" type="presParOf" srcId="{BF789A06-729D-8B4A-9FDE-DE874E6B9A6B}" destId="{FBC716AF-5095-9641-A331-80367F26A18C}" srcOrd="0" destOrd="0" presId="urn:microsoft.com/office/officeart/2005/8/layout/cycle7"/>
    <dgm:cxn modelId="{7E75DE67-367E-714F-9B56-7FCD160888B9}" type="presParOf" srcId="{D6E6948D-51BD-FA46-BFFB-6BDB4D80C3A0}" destId="{6CB41DAB-08A1-6C40-BCB3-44DA926E72D7}" srcOrd="4" destOrd="0" presId="urn:microsoft.com/office/officeart/2005/8/layout/cycle7"/>
    <dgm:cxn modelId="{CBD104CC-CCBE-3740-A92A-1855305A01D7}" type="presParOf" srcId="{D6E6948D-51BD-FA46-BFFB-6BDB4D80C3A0}" destId="{D5A422F1-C707-DF4A-80D3-984566F66088}" srcOrd="5" destOrd="0" presId="urn:microsoft.com/office/officeart/2005/8/layout/cycle7"/>
    <dgm:cxn modelId="{E216F6C2-D5DB-6B45-8A10-A53B1C49DF07}" type="presParOf" srcId="{D5A422F1-C707-DF4A-80D3-984566F66088}" destId="{1A7AFF79-1F83-AE48-A364-75CAF882A21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33D1-F4A3-CC41-A8AC-BEB31C81633D}" type="doc">
      <dgm:prSet loTypeId="urn:microsoft.com/office/officeart/2005/8/layout/pyramid2" loCatId="" qsTypeId="urn:microsoft.com/office/officeart/2005/8/quickstyle/simple1" qsCatId="simple" csTypeId="urn:microsoft.com/office/officeart/2005/8/colors/accent4_2" csCatId="accent4" phldr="1"/>
      <dgm:spPr/>
    </dgm:pt>
    <dgm:pt modelId="{CB9DD2CB-167C-AA43-9DAE-732926E859EE}">
      <dgm:prSet phldrT="[Text]"/>
      <dgm:spPr/>
      <dgm:t>
        <a:bodyPr/>
        <a:lstStyle/>
        <a:p>
          <a:r>
            <a:rPr lang="en-US" dirty="0"/>
            <a:t>Political Appointees</a:t>
          </a:r>
        </a:p>
      </dgm:t>
    </dgm:pt>
    <dgm:pt modelId="{AC4B555C-8343-6D44-9BDB-D57C84F9CAB2}" type="parTrans" cxnId="{C4B4AD50-538D-124E-9CC8-F5E7D8CCF6FC}">
      <dgm:prSet/>
      <dgm:spPr/>
      <dgm:t>
        <a:bodyPr/>
        <a:lstStyle/>
        <a:p>
          <a:endParaRPr lang="en-US"/>
        </a:p>
      </dgm:t>
    </dgm:pt>
    <dgm:pt modelId="{E7C83637-B684-EC4B-B52C-54CC0B937093}" type="sibTrans" cxnId="{C4B4AD50-538D-124E-9CC8-F5E7D8CCF6FC}">
      <dgm:prSet/>
      <dgm:spPr/>
      <dgm:t>
        <a:bodyPr/>
        <a:lstStyle/>
        <a:p>
          <a:endParaRPr lang="en-US"/>
        </a:p>
      </dgm:t>
    </dgm:pt>
    <dgm:pt modelId="{FC4FFD02-B976-914E-9104-37261EE82972}">
      <dgm:prSet phldrT="[Text]"/>
      <dgm:spPr/>
      <dgm:t>
        <a:bodyPr/>
        <a:lstStyle/>
        <a:p>
          <a:r>
            <a:rPr lang="en-US" dirty="0"/>
            <a:t>Career Civil Servants</a:t>
          </a:r>
        </a:p>
      </dgm:t>
    </dgm:pt>
    <dgm:pt modelId="{1EDCFC03-CDB8-0648-8F34-77A22FBB263C}" type="parTrans" cxnId="{BCBCD41B-4B3A-0A40-B173-FC26B22B276E}">
      <dgm:prSet/>
      <dgm:spPr/>
      <dgm:t>
        <a:bodyPr/>
        <a:lstStyle/>
        <a:p>
          <a:endParaRPr lang="en-US"/>
        </a:p>
      </dgm:t>
    </dgm:pt>
    <dgm:pt modelId="{466D02D9-D6EC-DB42-90DA-1D7A97DB393C}" type="sibTrans" cxnId="{BCBCD41B-4B3A-0A40-B173-FC26B22B276E}">
      <dgm:prSet/>
      <dgm:spPr/>
      <dgm:t>
        <a:bodyPr/>
        <a:lstStyle/>
        <a:p>
          <a:endParaRPr lang="en-US"/>
        </a:p>
      </dgm:t>
    </dgm:pt>
    <dgm:pt modelId="{185F0A1A-F004-0649-B028-5B4C4BF8D8CA}">
      <dgm:prSet phldrT="[Text]"/>
      <dgm:spPr/>
      <dgm:t>
        <a:bodyPr/>
        <a:lstStyle/>
        <a:p>
          <a:r>
            <a:rPr lang="en-US"/>
            <a:t>Elected Officials</a:t>
          </a:r>
          <a:endParaRPr lang="en-US" dirty="0"/>
        </a:p>
      </dgm:t>
    </dgm:pt>
    <dgm:pt modelId="{93659BA7-3329-E747-A535-75CCCAA66C14}" type="parTrans" cxnId="{D53A46A6-EF8F-6E49-8BDA-F37B64788159}">
      <dgm:prSet/>
      <dgm:spPr/>
      <dgm:t>
        <a:bodyPr/>
        <a:lstStyle/>
        <a:p>
          <a:endParaRPr lang="en-US"/>
        </a:p>
      </dgm:t>
    </dgm:pt>
    <dgm:pt modelId="{89ADC183-DFB5-C348-B307-DAC492812B9A}" type="sibTrans" cxnId="{D53A46A6-EF8F-6E49-8BDA-F37B64788159}">
      <dgm:prSet/>
      <dgm:spPr/>
      <dgm:t>
        <a:bodyPr/>
        <a:lstStyle/>
        <a:p>
          <a:endParaRPr lang="en-US"/>
        </a:p>
      </dgm:t>
    </dgm:pt>
    <dgm:pt modelId="{78F44581-F6C9-8B4A-8DEE-C843FA25F134}" type="pres">
      <dgm:prSet presAssocID="{F20133D1-F4A3-CC41-A8AC-BEB31C81633D}" presName="compositeShape" presStyleCnt="0">
        <dgm:presLayoutVars>
          <dgm:dir/>
          <dgm:resizeHandles/>
        </dgm:presLayoutVars>
      </dgm:prSet>
      <dgm:spPr/>
    </dgm:pt>
    <dgm:pt modelId="{B955B0BB-21BE-8446-88DA-90C25535EB2F}" type="pres">
      <dgm:prSet presAssocID="{F20133D1-F4A3-CC41-A8AC-BEB31C81633D}" presName="pyramid" presStyleLbl="node1" presStyleIdx="0" presStyleCnt="1" custLinFactNeighborX="-426"/>
      <dgm:spPr/>
    </dgm:pt>
    <dgm:pt modelId="{483FE963-CE5F-E346-9C92-9C6F0F75D693}" type="pres">
      <dgm:prSet presAssocID="{F20133D1-F4A3-CC41-A8AC-BEB31C81633D}" presName="theList" presStyleCnt="0"/>
      <dgm:spPr/>
    </dgm:pt>
    <dgm:pt modelId="{E65E77E2-ABDE-E84F-ACA5-5B44192FB018}" type="pres">
      <dgm:prSet presAssocID="{185F0A1A-F004-0649-B028-5B4C4BF8D8CA}" presName="aNode" presStyleLbl="fgAcc1" presStyleIdx="0" presStyleCnt="3">
        <dgm:presLayoutVars>
          <dgm:bulletEnabled val="1"/>
        </dgm:presLayoutVars>
      </dgm:prSet>
      <dgm:spPr/>
    </dgm:pt>
    <dgm:pt modelId="{DD55256E-988A-5A43-9122-2BD1A6D1FC87}" type="pres">
      <dgm:prSet presAssocID="{185F0A1A-F004-0649-B028-5B4C4BF8D8CA}" presName="aSpace" presStyleCnt="0"/>
      <dgm:spPr/>
    </dgm:pt>
    <dgm:pt modelId="{01305A93-E33B-F540-894D-E5788A6C1D80}" type="pres">
      <dgm:prSet presAssocID="{CB9DD2CB-167C-AA43-9DAE-732926E859EE}" presName="aNode" presStyleLbl="fgAcc1" presStyleIdx="1" presStyleCnt="3">
        <dgm:presLayoutVars>
          <dgm:bulletEnabled val="1"/>
        </dgm:presLayoutVars>
      </dgm:prSet>
      <dgm:spPr/>
    </dgm:pt>
    <dgm:pt modelId="{F21F88E2-082B-F444-9558-5509DF43B574}" type="pres">
      <dgm:prSet presAssocID="{CB9DD2CB-167C-AA43-9DAE-732926E859EE}" presName="aSpace" presStyleCnt="0"/>
      <dgm:spPr/>
    </dgm:pt>
    <dgm:pt modelId="{8BA81859-B839-EA4D-95ED-A284CDA094E9}" type="pres">
      <dgm:prSet presAssocID="{FC4FFD02-B976-914E-9104-37261EE82972}" presName="aNode" presStyleLbl="fgAcc1" presStyleIdx="2" presStyleCnt="3">
        <dgm:presLayoutVars>
          <dgm:bulletEnabled val="1"/>
        </dgm:presLayoutVars>
      </dgm:prSet>
      <dgm:spPr/>
    </dgm:pt>
    <dgm:pt modelId="{4D43BC3A-B478-AF4C-A091-E5AF552BD349}" type="pres">
      <dgm:prSet presAssocID="{FC4FFD02-B976-914E-9104-37261EE82972}" presName="aSpace" presStyleCnt="0"/>
      <dgm:spPr/>
    </dgm:pt>
  </dgm:ptLst>
  <dgm:cxnLst>
    <dgm:cxn modelId="{868FC10A-F865-EB47-B9EC-FE85FB9C60B6}" type="presOf" srcId="{FC4FFD02-B976-914E-9104-37261EE82972}" destId="{8BA81859-B839-EA4D-95ED-A284CDA094E9}" srcOrd="0" destOrd="0" presId="urn:microsoft.com/office/officeart/2005/8/layout/pyramid2"/>
    <dgm:cxn modelId="{BCBCD41B-4B3A-0A40-B173-FC26B22B276E}" srcId="{F20133D1-F4A3-CC41-A8AC-BEB31C81633D}" destId="{FC4FFD02-B976-914E-9104-37261EE82972}" srcOrd="2" destOrd="0" parTransId="{1EDCFC03-CDB8-0648-8F34-77A22FBB263C}" sibTransId="{466D02D9-D6EC-DB42-90DA-1D7A97DB393C}"/>
    <dgm:cxn modelId="{C4B4AD50-538D-124E-9CC8-F5E7D8CCF6FC}" srcId="{F20133D1-F4A3-CC41-A8AC-BEB31C81633D}" destId="{CB9DD2CB-167C-AA43-9DAE-732926E859EE}" srcOrd="1" destOrd="0" parTransId="{AC4B555C-8343-6D44-9BDB-D57C84F9CAB2}" sibTransId="{E7C83637-B684-EC4B-B52C-54CC0B937093}"/>
    <dgm:cxn modelId="{D9D08251-7080-5E48-BB43-0F9B6A2C45A7}" type="presOf" srcId="{185F0A1A-F004-0649-B028-5B4C4BF8D8CA}" destId="{E65E77E2-ABDE-E84F-ACA5-5B44192FB018}" srcOrd="0" destOrd="0" presId="urn:microsoft.com/office/officeart/2005/8/layout/pyramid2"/>
    <dgm:cxn modelId="{D53A46A6-EF8F-6E49-8BDA-F37B64788159}" srcId="{F20133D1-F4A3-CC41-A8AC-BEB31C81633D}" destId="{185F0A1A-F004-0649-B028-5B4C4BF8D8CA}" srcOrd="0" destOrd="0" parTransId="{93659BA7-3329-E747-A535-75CCCAA66C14}" sibTransId="{89ADC183-DFB5-C348-B307-DAC492812B9A}"/>
    <dgm:cxn modelId="{5CC1C9BC-94C5-2545-AE08-5FCF7CAB056B}" type="presOf" srcId="{CB9DD2CB-167C-AA43-9DAE-732926E859EE}" destId="{01305A93-E33B-F540-894D-E5788A6C1D80}" srcOrd="0" destOrd="0" presId="urn:microsoft.com/office/officeart/2005/8/layout/pyramid2"/>
    <dgm:cxn modelId="{586892F3-F288-1346-B450-160DB1B8D81D}" type="presOf" srcId="{F20133D1-F4A3-CC41-A8AC-BEB31C81633D}" destId="{78F44581-F6C9-8B4A-8DEE-C843FA25F134}" srcOrd="0" destOrd="0" presId="urn:microsoft.com/office/officeart/2005/8/layout/pyramid2"/>
    <dgm:cxn modelId="{9D43C761-E433-9346-9559-A469971D37D8}" type="presParOf" srcId="{78F44581-F6C9-8B4A-8DEE-C843FA25F134}" destId="{B955B0BB-21BE-8446-88DA-90C25535EB2F}" srcOrd="0" destOrd="0" presId="urn:microsoft.com/office/officeart/2005/8/layout/pyramid2"/>
    <dgm:cxn modelId="{133BA16C-B1A3-D24C-A18F-8D0BF459A90A}" type="presParOf" srcId="{78F44581-F6C9-8B4A-8DEE-C843FA25F134}" destId="{483FE963-CE5F-E346-9C92-9C6F0F75D693}" srcOrd="1" destOrd="0" presId="urn:microsoft.com/office/officeart/2005/8/layout/pyramid2"/>
    <dgm:cxn modelId="{481199D5-B794-AC45-B6CA-F9850917BB1A}" type="presParOf" srcId="{483FE963-CE5F-E346-9C92-9C6F0F75D693}" destId="{E65E77E2-ABDE-E84F-ACA5-5B44192FB018}" srcOrd="0" destOrd="0" presId="urn:microsoft.com/office/officeart/2005/8/layout/pyramid2"/>
    <dgm:cxn modelId="{D6DB3AD9-490A-834F-9B8C-DCEBB954FBCD}" type="presParOf" srcId="{483FE963-CE5F-E346-9C92-9C6F0F75D693}" destId="{DD55256E-988A-5A43-9122-2BD1A6D1FC87}" srcOrd="1" destOrd="0" presId="urn:microsoft.com/office/officeart/2005/8/layout/pyramid2"/>
    <dgm:cxn modelId="{65FC4004-28DD-9341-84DC-4117DB2B8A76}" type="presParOf" srcId="{483FE963-CE5F-E346-9C92-9C6F0F75D693}" destId="{01305A93-E33B-F540-894D-E5788A6C1D80}" srcOrd="2" destOrd="0" presId="urn:microsoft.com/office/officeart/2005/8/layout/pyramid2"/>
    <dgm:cxn modelId="{29300E7E-0A27-384B-A80A-E0BF6DF9CCB1}" type="presParOf" srcId="{483FE963-CE5F-E346-9C92-9C6F0F75D693}" destId="{F21F88E2-082B-F444-9558-5509DF43B574}" srcOrd="3" destOrd="0" presId="urn:microsoft.com/office/officeart/2005/8/layout/pyramid2"/>
    <dgm:cxn modelId="{F492E245-3EC2-0940-9B95-31763F5D3CDD}" type="presParOf" srcId="{483FE963-CE5F-E346-9C92-9C6F0F75D693}" destId="{8BA81859-B839-EA4D-95ED-A284CDA094E9}" srcOrd="4" destOrd="0" presId="urn:microsoft.com/office/officeart/2005/8/layout/pyramid2"/>
    <dgm:cxn modelId="{AF1EC9E2-78DE-F345-A773-5299AA390FF0}" type="presParOf" srcId="{483FE963-CE5F-E346-9C92-9C6F0F75D693}" destId="{4D43BC3A-B478-AF4C-A091-E5AF552BD34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133D1-F4A3-CC41-A8AC-BEB31C81633D}" type="doc">
      <dgm:prSet loTypeId="urn:microsoft.com/office/officeart/2005/8/layout/pyramid2" loCatId="" qsTypeId="urn:microsoft.com/office/officeart/2005/8/quickstyle/simple1" qsCatId="simple" csTypeId="urn:microsoft.com/office/officeart/2005/8/colors/accent4_2" csCatId="accent4" phldr="1"/>
      <dgm:spPr/>
    </dgm:pt>
    <dgm:pt modelId="{CB9DD2CB-167C-AA43-9DAE-732926E859EE}">
      <dgm:prSet phldrT="[Text]"/>
      <dgm:spPr/>
      <dgm:t>
        <a:bodyPr/>
        <a:lstStyle/>
        <a:p>
          <a:r>
            <a:rPr lang="en-US" dirty="0"/>
            <a:t>Political Appointees</a:t>
          </a:r>
        </a:p>
      </dgm:t>
    </dgm:pt>
    <dgm:pt modelId="{AC4B555C-8343-6D44-9BDB-D57C84F9CAB2}" type="parTrans" cxnId="{C4B4AD50-538D-124E-9CC8-F5E7D8CCF6FC}">
      <dgm:prSet/>
      <dgm:spPr/>
      <dgm:t>
        <a:bodyPr/>
        <a:lstStyle/>
        <a:p>
          <a:endParaRPr lang="en-US"/>
        </a:p>
      </dgm:t>
    </dgm:pt>
    <dgm:pt modelId="{E7C83637-B684-EC4B-B52C-54CC0B937093}" type="sibTrans" cxnId="{C4B4AD50-538D-124E-9CC8-F5E7D8CCF6FC}">
      <dgm:prSet/>
      <dgm:spPr/>
      <dgm:t>
        <a:bodyPr/>
        <a:lstStyle/>
        <a:p>
          <a:endParaRPr lang="en-US"/>
        </a:p>
      </dgm:t>
    </dgm:pt>
    <dgm:pt modelId="{FC4FFD02-B976-914E-9104-37261EE82972}">
      <dgm:prSet phldrT="[Text]"/>
      <dgm:spPr/>
      <dgm:t>
        <a:bodyPr/>
        <a:lstStyle/>
        <a:p>
          <a:r>
            <a:rPr lang="en-US" dirty="0"/>
            <a:t>Career Civil Servants</a:t>
          </a:r>
        </a:p>
      </dgm:t>
    </dgm:pt>
    <dgm:pt modelId="{1EDCFC03-CDB8-0648-8F34-77A22FBB263C}" type="parTrans" cxnId="{BCBCD41B-4B3A-0A40-B173-FC26B22B276E}">
      <dgm:prSet/>
      <dgm:spPr/>
      <dgm:t>
        <a:bodyPr/>
        <a:lstStyle/>
        <a:p>
          <a:endParaRPr lang="en-US"/>
        </a:p>
      </dgm:t>
    </dgm:pt>
    <dgm:pt modelId="{466D02D9-D6EC-DB42-90DA-1D7A97DB393C}" type="sibTrans" cxnId="{BCBCD41B-4B3A-0A40-B173-FC26B22B276E}">
      <dgm:prSet/>
      <dgm:spPr/>
      <dgm:t>
        <a:bodyPr/>
        <a:lstStyle/>
        <a:p>
          <a:endParaRPr lang="en-US"/>
        </a:p>
      </dgm:t>
    </dgm:pt>
    <dgm:pt modelId="{185F0A1A-F004-0649-B028-5B4C4BF8D8CA}">
      <dgm:prSet phldrT="[Text]"/>
      <dgm:spPr/>
      <dgm:t>
        <a:bodyPr/>
        <a:lstStyle/>
        <a:p>
          <a:r>
            <a:rPr lang="en-US"/>
            <a:t>Elected Officials</a:t>
          </a:r>
          <a:endParaRPr lang="en-US" dirty="0"/>
        </a:p>
      </dgm:t>
    </dgm:pt>
    <dgm:pt modelId="{93659BA7-3329-E747-A535-75CCCAA66C14}" type="parTrans" cxnId="{D53A46A6-EF8F-6E49-8BDA-F37B64788159}">
      <dgm:prSet/>
      <dgm:spPr/>
      <dgm:t>
        <a:bodyPr/>
        <a:lstStyle/>
        <a:p>
          <a:endParaRPr lang="en-US"/>
        </a:p>
      </dgm:t>
    </dgm:pt>
    <dgm:pt modelId="{89ADC183-DFB5-C348-B307-DAC492812B9A}" type="sibTrans" cxnId="{D53A46A6-EF8F-6E49-8BDA-F37B64788159}">
      <dgm:prSet/>
      <dgm:spPr/>
      <dgm:t>
        <a:bodyPr/>
        <a:lstStyle/>
        <a:p>
          <a:endParaRPr lang="en-US"/>
        </a:p>
      </dgm:t>
    </dgm:pt>
    <dgm:pt modelId="{78F44581-F6C9-8B4A-8DEE-C843FA25F134}" type="pres">
      <dgm:prSet presAssocID="{F20133D1-F4A3-CC41-A8AC-BEB31C81633D}" presName="compositeShape" presStyleCnt="0">
        <dgm:presLayoutVars>
          <dgm:dir/>
          <dgm:resizeHandles/>
        </dgm:presLayoutVars>
      </dgm:prSet>
      <dgm:spPr/>
    </dgm:pt>
    <dgm:pt modelId="{B955B0BB-21BE-8446-88DA-90C25535EB2F}" type="pres">
      <dgm:prSet presAssocID="{F20133D1-F4A3-CC41-A8AC-BEB31C81633D}" presName="pyramid" presStyleLbl="node1" presStyleIdx="0" presStyleCnt="1" custLinFactNeighborX="-426"/>
      <dgm:spPr/>
    </dgm:pt>
    <dgm:pt modelId="{483FE963-CE5F-E346-9C92-9C6F0F75D693}" type="pres">
      <dgm:prSet presAssocID="{F20133D1-F4A3-CC41-A8AC-BEB31C81633D}" presName="theList" presStyleCnt="0"/>
      <dgm:spPr/>
    </dgm:pt>
    <dgm:pt modelId="{E65E77E2-ABDE-E84F-ACA5-5B44192FB018}" type="pres">
      <dgm:prSet presAssocID="{185F0A1A-F004-0649-B028-5B4C4BF8D8CA}" presName="aNode" presStyleLbl="fgAcc1" presStyleIdx="0" presStyleCnt="3">
        <dgm:presLayoutVars>
          <dgm:bulletEnabled val="1"/>
        </dgm:presLayoutVars>
      </dgm:prSet>
      <dgm:spPr/>
    </dgm:pt>
    <dgm:pt modelId="{DD55256E-988A-5A43-9122-2BD1A6D1FC87}" type="pres">
      <dgm:prSet presAssocID="{185F0A1A-F004-0649-B028-5B4C4BF8D8CA}" presName="aSpace" presStyleCnt="0"/>
      <dgm:spPr/>
    </dgm:pt>
    <dgm:pt modelId="{01305A93-E33B-F540-894D-E5788A6C1D80}" type="pres">
      <dgm:prSet presAssocID="{CB9DD2CB-167C-AA43-9DAE-732926E859EE}" presName="aNode" presStyleLbl="fgAcc1" presStyleIdx="1" presStyleCnt="3">
        <dgm:presLayoutVars>
          <dgm:bulletEnabled val="1"/>
        </dgm:presLayoutVars>
      </dgm:prSet>
      <dgm:spPr/>
    </dgm:pt>
    <dgm:pt modelId="{F21F88E2-082B-F444-9558-5509DF43B574}" type="pres">
      <dgm:prSet presAssocID="{CB9DD2CB-167C-AA43-9DAE-732926E859EE}" presName="aSpace" presStyleCnt="0"/>
      <dgm:spPr/>
    </dgm:pt>
    <dgm:pt modelId="{8BA81859-B839-EA4D-95ED-A284CDA094E9}" type="pres">
      <dgm:prSet presAssocID="{FC4FFD02-B976-914E-9104-37261EE82972}" presName="aNode" presStyleLbl="fgAcc1" presStyleIdx="2" presStyleCnt="3">
        <dgm:presLayoutVars>
          <dgm:bulletEnabled val="1"/>
        </dgm:presLayoutVars>
      </dgm:prSet>
      <dgm:spPr/>
    </dgm:pt>
    <dgm:pt modelId="{4D43BC3A-B478-AF4C-A091-E5AF552BD349}" type="pres">
      <dgm:prSet presAssocID="{FC4FFD02-B976-914E-9104-37261EE82972}" presName="aSpace" presStyleCnt="0"/>
      <dgm:spPr/>
    </dgm:pt>
  </dgm:ptLst>
  <dgm:cxnLst>
    <dgm:cxn modelId="{868FC10A-F865-EB47-B9EC-FE85FB9C60B6}" type="presOf" srcId="{FC4FFD02-B976-914E-9104-37261EE82972}" destId="{8BA81859-B839-EA4D-95ED-A284CDA094E9}" srcOrd="0" destOrd="0" presId="urn:microsoft.com/office/officeart/2005/8/layout/pyramid2"/>
    <dgm:cxn modelId="{BCBCD41B-4B3A-0A40-B173-FC26B22B276E}" srcId="{F20133D1-F4A3-CC41-A8AC-BEB31C81633D}" destId="{FC4FFD02-B976-914E-9104-37261EE82972}" srcOrd="2" destOrd="0" parTransId="{1EDCFC03-CDB8-0648-8F34-77A22FBB263C}" sibTransId="{466D02D9-D6EC-DB42-90DA-1D7A97DB393C}"/>
    <dgm:cxn modelId="{C4B4AD50-538D-124E-9CC8-F5E7D8CCF6FC}" srcId="{F20133D1-F4A3-CC41-A8AC-BEB31C81633D}" destId="{CB9DD2CB-167C-AA43-9DAE-732926E859EE}" srcOrd="1" destOrd="0" parTransId="{AC4B555C-8343-6D44-9BDB-D57C84F9CAB2}" sibTransId="{E7C83637-B684-EC4B-B52C-54CC0B937093}"/>
    <dgm:cxn modelId="{D9D08251-7080-5E48-BB43-0F9B6A2C45A7}" type="presOf" srcId="{185F0A1A-F004-0649-B028-5B4C4BF8D8CA}" destId="{E65E77E2-ABDE-E84F-ACA5-5B44192FB018}" srcOrd="0" destOrd="0" presId="urn:microsoft.com/office/officeart/2005/8/layout/pyramid2"/>
    <dgm:cxn modelId="{D53A46A6-EF8F-6E49-8BDA-F37B64788159}" srcId="{F20133D1-F4A3-CC41-A8AC-BEB31C81633D}" destId="{185F0A1A-F004-0649-B028-5B4C4BF8D8CA}" srcOrd="0" destOrd="0" parTransId="{93659BA7-3329-E747-A535-75CCCAA66C14}" sibTransId="{89ADC183-DFB5-C348-B307-DAC492812B9A}"/>
    <dgm:cxn modelId="{5CC1C9BC-94C5-2545-AE08-5FCF7CAB056B}" type="presOf" srcId="{CB9DD2CB-167C-AA43-9DAE-732926E859EE}" destId="{01305A93-E33B-F540-894D-E5788A6C1D80}" srcOrd="0" destOrd="0" presId="urn:microsoft.com/office/officeart/2005/8/layout/pyramid2"/>
    <dgm:cxn modelId="{586892F3-F288-1346-B450-160DB1B8D81D}" type="presOf" srcId="{F20133D1-F4A3-CC41-A8AC-BEB31C81633D}" destId="{78F44581-F6C9-8B4A-8DEE-C843FA25F134}" srcOrd="0" destOrd="0" presId="urn:microsoft.com/office/officeart/2005/8/layout/pyramid2"/>
    <dgm:cxn modelId="{9D43C761-E433-9346-9559-A469971D37D8}" type="presParOf" srcId="{78F44581-F6C9-8B4A-8DEE-C843FA25F134}" destId="{B955B0BB-21BE-8446-88DA-90C25535EB2F}" srcOrd="0" destOrd="0" presId="urn:microsoft.com/office/officeart/2005/8/layout/pyramid2"/>
    <dgm:cxn modelId="{133BA16C-B1A3-D24C-A18F-8D0BF459A90A}" type="presParOf" srcId="{78F44581-F6C9-8B4A-8DEE-C843FA25F134}" destId="{483FE963-CE5F-E346-9C92-9C6F0F75D693}" srcOrd="1" destOrd="0" presId="urn:microsoft.com/office/officeart/2005/8/layout/pyramid2"/>
    <dgm:cxn modelId="{481199D5-B794-AC45-B6CA-F9850917BB1A}" type="presParOf" srcId="{483FE963-CE5F-E346-9C92-9C6F0F75D693}" destId="{E65E77E2-ABDE-E84F-ACA5-5B44192FB018}" srcOrd="0" destOrd="0" presId="urn:microsoft.com/office/officeart/2005/8/layout/pyramid2"/>
    <dgm:cxn modelId="{D6DB3AD9-490A-834F-9B8C-DCEBB954FBCD}" type="presParOf" srcId="{483FE963-CE5F-E346-9C92-9C6F0F75D693}" destId="{DD55256E-988A-5A43-9122-2BD1A6D1FC87}" srcOrd="1" destOrd="0" presId="urn:microsoft.com/office/officeart/2005/8/layout/pyramid2"/>
    <dgm:cxn modelId="{65FC4004-28DD-9341-84DC-4117DB2B8A76}" type="presParOf" srcId="{483FE963-CE5F-E346-9C92-9C6F0F75D693}" destId="{01305A93-E33B-F540-894D-E5788A6C1D80}" srcOrd="2" destOrd="0" presId="urn:microsoft.com/office/officeart/2005/8/layout/pyramid2"/>
    <dgm:cxn modelId="{29300E7E-0A27-384B-A80A-E0BF6DF9CCB1}" type="presParOf" srcId="{483FE963-CE5F-E346-9C92-9C6F0F75D693}" destId="{F21F88E2-082B-F444-9558-5509DF43B574}" srcOrd="3" destOrd="0" presId="urn:microsoft.com/office/officeart/2005/8/layout/pyramid2"/>
    <dgm:cxn modelId="{F492E245-3EC2-0940-9B95-31763F5D3CDD}" type="presParOf" srcId="{483FE963-CE5F-E346-9C92-9C6F0F75D693}" destId="{8BA81859-B839-EA4D-95ED-A284CDA094E9}" srcOrd="4" destOrd="0" presId="urn:microsoft.com/office/officeart/2005/8/layout/pyramid2"/>
    <dgm:cxn modelId="{AF1EC9E2-78DE-F345-A773-5299AA390FF0}" type="presParOf" srcId="{483FE963-CE5F-E346-9C92-9C6F0F75D693}" destId="{4D43BC3A-B478-AF4C-A091-E5AF552BD34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935B7-5962-4A41-A13E-3CD8E5F4AEC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845775-EE72-46AD-AC9B-58AF83FA04D3}">
      <dgm:prSet custT="1"/>
      <dgm:spPr>
        <a:solidFill>
          <a:srgbClr val="FFFF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3200" b="0" i="0" baseline="0" dirty="0"/>
            <a:t>Hiring</a:t>
          </a:r>
          <a:endParaRPr lang="en-US" sz="3200" dirty="0"/>
        </a:p>
      </dgm:t>
    </dgm:pt>
    <dgm:pt modelId="{99E941D0-D43B-4CB4-9F4B-33CEDB29A2C2}" type="parTrans" cxnId="{B642FE46-435C-4600-8D10-30022DC0EA16}">
      <dgm:prSet/>
      <dgm:spPr/>
      <dgm:t>
        <a:bodyPr/>
        <a:lstStyle/>
        <a:p>
          <a:endParaRPr lang="en-US" sz="2400"/>
        </a:p>
      </dgm:t>
    </dgm:pt>
    <dgm:pt modelId="{EFED5004-258D-4115-AE81-E5A403D0D607}" type="sibTrans" cxnId="{B642FE46-435C-4600-8D10-30022DC0EA16}">
      <dgm:prSet/>
      <dgm:spPr/>
      <dgm:t>
        <a:bodyPr/>
        <a:lstStyle/>
        <a:p>
          <a:endParaRPr lang="en-US" sz="2400"/>
        </a:p>
      </dgm:t>
    </dgm:pt>
    <dgm:pt modelId="{651F431E-AB3A-4ACE-B22F-4E693A0667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0" i="0" baseline="0"/>
            <a:t>Salary &amp; Compensation</a:t>
          </a:r>
          <a:endParaRPr lang="en-US" sz="3200"/>
        </a:p>
      </dgm:t>
    </dgm:pt>
    <dgm:pt modelId="{207A18D6-56F2-4CBA-81A7-683DBF57F550}" type="parTrans" cxnId="{FD39266E-61C1-4442-B3DF-48A3A636ACDC}">
      <dgm:prSet/>
      <dgm:spPr/>
      <dgm:t>
        <a:bodyPr/>
        <a:lstStyle/>
        <a:p>
          <a:endParaRPr lang="en-US" sz="2400"/>
        </a:p>
      </dgm:t>
    </dgm:pt>
    <dgm:pt modelId="{AA321EDB-051A-423F-9A36-7194EB140950}" type="sibTrans" cxnId="{FD39266E-61C1-4442-B3DF-48A3A636ACDC}">
      <dgm:prSet/>
      <dgm:spPr/>
      <dgm:t>
        <a:bodyPr/>
        <a:lstStyle/>
        <a:p>
          <a:endParaRPr lang="en-US" sz="2400"/>
        </a:p>
      </dgm:t>
    </dgm:pt>
    <dgm:pt modelId="{8FA7B792-DD44-4FDD-BB91-4331C5BC77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0" i="0" baseline="0" dirty="0"/>
            <a:t>Separation (Firing)</a:t>
          </a:r>
          <a:endParaRPr lang="en-US" sz="3200" dirty="0"/>
        </a:p>
      </dgm:t>
    </dgm:pt>
    <dgm:pt modelId="{9B70B9AE-7FAA-45E4-B3A0-08234DEC564A}" type="parTrans" cxnId="{3B830FA7-F418-44FD-8484-2CF091A1AFC8}">
      <dgm:prSet/>
      <dgm:spPr/>
      <dgm:t>
        <a:bodyPr/>
        <a:lstStyle/>
        <a:p>
          <a:endParaRPr lang="en-US" sz="2400"/>
        </a:p>
      </dgm:t>
    </dgm:pt>
    <dgm:pt modelId="{C9EC0BB7-6014-45A9-8E24-AEA4D8E4874C}" type="sibTrans" cxnId="{3B830FA7-F418-44FD-8484-2CF091A1AFC8}">
      <dgm:prSet/>
      <dgm:spPr/>
      <dgm:t>
        <a:bodyPr/>
        <a:lstStyle/>
        <a:p>
          <a:endParaRPr lang="en-US" sz="2400"/>
        </a:p>
      </dgm:t>
    </dgm:pt>
    <dgm:pt modelId="{81955638-FBDE-46A0-9CE0-02A6DB928F5C}" type="pres">
      <dgm:prSet presAssocID="{57C935B7-5962-4A41-A13E-3CD8E5F4AEC4}" presName="root" presStyleCnt="0">
        <dgm:presLayoutVars>
          <dgm:dir/>
          <dgm:resizeHandles val="exact"/>
        </dgm:presLayoutVars>
      </dgm:prSet>
      <dgm:spPr/>
    </dgm:pt>
    <dgm:pt modelId="{015FB441-F35B-4B21-833C-2200E927336E}" type="pres">
      <dgm:prSet presAssocID="{56845775-EE72-46AD-AC9B-58AF83FA04D3}" presName="compNode" presStyleCnt="0"/>
      <dgm:spPr/>
    </dgm:pt>
    <dgm:pt modelId="{D8B975C4-A46D-4318-816A-4099555016F9}" type="pres">
      <dgm:prSet presAssocID="{56845775-EE72-46AD-AC9B-58AF83FA04D3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67190A2-B2F0-42B1-9AA6-9442D7E62159}" type="pres">
      <dgm:prSet presAssocID="{56845775-EE72-46AD-AC9B-58AF83FA04D3}" presName="spaceRect" presStyleCnt="0"/>
      <dgm:spPr/>
    </dgm:pt>
    <dgm:pt modelId="{B7BEC518-17C9-4690-A5FF-76C34E979F58}" type="pres">
      <dgm:prSet presAssocID="{56845775-EE72-46AD-AC9B-58AF83FA04D3}" presName="textRect" presStyleLbl="revTx" presStyleIdx="0" presStyleCnt="3">
        <dgm:presLayoutVars>
          <dgm:chMax val="1"/>
          <dgm:chPref val="1"/>
        </dgm:presLayoutVars>
      </dgm:prSet>
      <dgm:spPr/>
    </dgm:pt>
    <dgm:pt modelId="{FD2291DA-149A-4537-A00B-849D7C19767C}" type="pres">
      <dgm:prSet presAssocID="{EFED5004-258D-4115-AE81-E5A403D0D607}" presName="sibTrans" presStyleCnt="0"/>
      <dgm:spPr/>
    </dgm:pt>
    <dgm:pt modelId="{0BEDE3FA-2771-47AA-92AE-DC6E596DBDDB}" type="pres">
      <dgm:prSet presAssocID="{8FA7B792-DD44-4FDD-BB91-4331C5BC776D}" presName="compNode" presStyleCnt="0"/>
      <dgm:spPr/>
    </dgm:pt>
    <dgm:pt modelId="{0693C00F-1017-44F5-A15F-A40895A36FC1}" type="pres">
      <dgm:prSet presAssocID="{8FA7B792-DD44-4FDD-BB91-4331C5BC77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D99D3E2-76D5-4C46-92C6-BB2E9D2FE7FF}" type="pres">
      <dgm:prSet presAssocID="{8FA7B792-DD44-4FDD-BB91-4331C5BC776D}" presName="spaceRect" presStyleCnt="0"/>
      <dgm:spPr/>
    </dgm:pt>
    <dgm:pt modelId="{7F75B358-9897-45FD-878B-BC8643758FF6}" type="pres">
      <dgm:prSet presAssocID="{8FA7B792-DD44-4FDD-BB91-4331C5BC776D}" presName="textRect" presStyleLbl="revTx" presStyleIdx="1" presStyleCnt="3">
        <dgm:presLayoutVars>
          <dgm:chMax val="1"/>
          <dgm:chPref val="1"/>
        </dgm:presLayoutVars>
      </dgm:prSet>
      <dgm:spPr/>
    </dgm:pt>
    <dgm:pt modelId="{7708D0DE-3253-3142-AD78-F07BDA34510A}" type="pres">
      <dgm:prSet presAssocID="{C9EC0BB7-6014-45A9-8E24-AEA4D8E4874C}" presName="sibTrans" presStyleCnt="0"/>
      <dgm:spPr/>
    </dgm:pt>
    <dgm:pt modelId="{F817B57F-862C-4A4C-B7C5-9B65AC4AF662}" type="pres">
      <dgm:prSet presAssocID="{651F431E-AB3A-4ACE-B22F-4E693A066788}" presName="compNode" presStyleCnt="0"/>
      <dgm:spPr/>
    </dgm:pt>
    <dgm:pt modelId="{1A337191-453F-441E-A661-F33682614447}" type="pres">
      <dgm:prSet presAssocID="{651F431E-AB3A-4ACE-B22F-4E693A0667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0A0765-FE43-4FBA-ADF3-23DCF2AFBC75}" type="pres">
      <dgm:prSet presAssocID="{651F431E-AB3A-4ACE-B22F-4E693A066788}" presName="spaceRect" presStyleCnt="0"/>
      <dgm:spPr/>
    </dgm:pt>
    <dgm:pt modelId="{AE222C86-A809-4B2F-9066-84BB65EB722F}" type="pres">
      <dgm:prSet presAssocID="{651F431E-AB3A-4ACE-B22F-4E693A0667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180F05-9DC4-49BF-ADDA-F148D209B3A0}" type="presOf" srcId="{57C935B7-5962-4A41-A13E-3CD8E5F4AEC4}" destId="{81955638-FBDE-46A0-9CE0-02A6DB928F5C}" srcOrd="0" destOrd="0" presId="urn:microsoft.com/office/officeart/2018/2/layout/IconLabelList"/>
    <dgm:cxn modelId="{B642FE46-435C-4600-8D10-30022DC0EA16}" srcId="{57C935B7-5962-4A41-A13E-3CD8E5F4AEC4}" destId="{56845775-EE72-46AD-AC9B-58AF83FA04D3}" srcOrd="0" destOrd="0" parTransId="{99E941D0-D43B-4CB4-9F4B-33CEDB29A2C2}" sibTransId="{EFED5004-258D-4115-AE81-E5A403D0D607}"/>
    <dgm:cxn modelId="{FD39266E-61C1-4442-B3DF-48A3A636ACDC}" srcId="{57C935B7-5962-4A41-A13E-3CD8E5F4AEC4}" destId="{651F431E-AB3A-4ACE-B22F-4E693A066788}" srcOrd="2" destOrd="0" parTransId="{207A18D6-56F2-4CBA-81A7-683DBF57F550}" sibTransId="{AA321EDB-051A-423F-9A36-7194EB140950}"/>
    <dgm:cxn modelId="{ACC41C7F-A208-D942-8A43-F9BD37AF5B78}" type="presOf" srcId="{8FA7B792-DD44-4FDD-BB91-4331C5BC776D}" destId="{7F75B358-9897-45FD-878B-BC8643758FF6}" srcOrd="0" destOrd="0" presId="urn:microsoft.com/office/officeart/2018/2/layout/IconLabelList"/>
    <dgm:cxn modelId="{3B830FA7-F418-44FD-8484-2CF091A1AFC8}" srcId="{57C935B7-5962-4A41-A13E-3CD8E5F4AEC4}" destId="{8FA7B792-DD44-4FDD-BB91-4331C5BC776D}" srcOrd="1" destOrd="0" parTransId="{9B70B9AE-7FAA-45E4-B3A0-08234DEC564A}" sibTransId="{C9EC0BB7-6014-45A9-8E24-AEA4D8E4874C}"/>
    <dgm:cxn modelId="{8540A5DE-2E33-9A47-B280-A5D898B1CAA5}" type="presOf" srcId="{56845775-EE72-46AD-AC9B-58AF83FA04D3}" destId="{B7BEC518-17C9-4690-A5FF-76C34E979F58}" srcOrd="0" destOrd="0" presId="urn:microsoft.com/office/officeart/2018/2/layout/IconLabelList"/>
    <dgm:cxn modelId="{E8C3AFE2-3D26-C349-ADB9-E0E68B4FC421}" type="presOf" srcId="{651F431E-AB3A-4ACE-B22F-4E693A066788}" destId="{AE222C86-A809-4B2F-9066-84BB65EB722F}" srcOrd="0" destOrd="0" presId="urn:microsoft.com/office/officeart/2018/2/layout/IconLabelList"/>
    <dgm:cxn modelId="{2BC0121D-72E5-A84E-9872-4E798612F83A}" type="presParOf" srcId="{81955638-FBDE-46A0-9CE0-02A6DB928F5C}" destId="{015FB441-F35B-4B21-833C-2200E927336E}" srcOrd="0" destOrd="0" presId="urn:microsoft.com/office/officeart/2018/2/layout/IconLabelList"/>
    <dgm:cxn modelId="{B55EB72E-2E66-A947-ACCF-0EF58BCB1E40}" type="presParOf" srcId="{015FB441-F35B-4B21-833C-2200E927336E}" destId="{D8B975C4-A46D-4318-816A-4099555016F9}" srcOrd="0" destOrd="0" presId="urn:microsoft.com/office/officeart/2018/2/layout/IconLabelList"/>
    <dgm:cxn modelId="{90620BB6-9DDA-DB44-BA46-401CD725851A}" type="presParOf" srcId="{015FB441-F35B-4B21-833C-2200E927336E}" destId="{067190A2-B2F0-42B1-9AA6-9442D7E62159}" srcOrd="1" destOrd="0" presId="urn:microsoft.com/office/officeart/2018/2/layout/IconLabelList"/>
    <dgm:cxn modelId="{74E86D88-F30F-F14D-A222-BD174550A4E1}" type="presParOf" srcId="{015FB441-F35B-4B21-833C-2200E927336E}" destId="{B7BEC518-17C9-4690-A5FF-76C34E979F58}" srcOrd="2" destOrd="0" presId="urn:microsoft.com/office/officeart/2018/2/layout/IconLabelList"/>
    <dgm:cxn modelId="{8EF6A3B2-C931-2D4E-8F61-0DB65B74C11B}" type="presParOf" srcId="{81955638-FBDE-46A0-9CE0-02A6DB928F5C}" destId="{FD2291DA-149A-4537-A00B-849D7C19767C}" srcOrd="1" destOrd="0" presId="urn:microsoft.com/office/officeart/2018/2/layout/IconLabelList"/>
    <dgm:cxn modelId="{57F12486-3F83-AF40-A632-4A3E0068742D}" type="presParOf" srcId="{81955638-FBDE-46A0-9CE0-02A6DB928F5C}" destId="{0BEDE3FA-2771-47AA-92AE-DC6E596DBDDB}" srcOrd="2" destOrd="0" presId="urn:microsoft.com/office/officeart/2018/2/layout/IconLabelList"/>
    <dgm:cxn modelId="{176A2EB7-F8FF-7B4B-9834-02DA22154BD0}" type="presParOf" srcId="{0BEDE3FA-2771-47AA-92AE-DC6E596DBDDB}" destId="{0693C00F-1017-44F5-A15F-A40895A36FC1}" srcOrd="0" destOrd="0" presId="urn:microsoft.com/office/officeart/2018/2/layout/IconLabelList"/>
    <dgm:cxn modelId="{26B39B6C-9A86-1A4A-9229-00702BD3DD4C}" type="presParOf" srcId="{0BEDE3FA-2771-47AA-92AE-DC6E596DBDDB}" destId="{3D99D3E2-76D5-4C46-92C6-BB2E9D2FE7FF}" srcOrd="1" destOrd="0" presId="urn:microsoft.com/office/officeart/2018/2/layout/IconLabelList"/>
    <dgm:cxn modelId="{7D444C88-5D68-B646-B530-82E667D30DB0}" type="presParOf" srcId="{0BEDE3FA-2771-47AA-92AE-DC6E596DBDDB}" destId="{7F75B358-9897-45FD-878B-BC8643758FF6}" srcOrd="2" destOrd="0" presId="urn:microsoft.com/office/officeart/2018/2/layout/IconLabelList"/>
    <dgm:cxn modelId="{05E95183-88AE-054F-9B9F-D4164DEEE98A}" type="presParOf" srcId="{81955638-FBDE-46A0-9CE0-02A6DB928F5C}" destId="{7708D0DE-3253-3142-AD78-F07BDA34510A}" srcOrd="3" destOrd="0" presId="urn:microsoft.com/office/officeart/2018/2/layout/IconLabelList"/>
    <dgm:cxn modelId="{48744E5F-DD77-2A42-B2F5-0E2A3809C34D}" type="presParOf" srcId="{81955638-FBDE-46A0-9CE0-02A6DB928F5C}" destId="{F817B57F-862C-4A4C-B7C5-9B65AC4AF662}" srcOrd="4" destOrd="0" presId="urn:microsoft.com/office/officeart/2018/2/layout/IconLabelList"/>
    <dgm:cxn modelId="{46118CC3-FD9C-A845-BD72-E3A4780DFB5D}" type="presParOf" srcId="{F817B57F-862C-4A4C-B7C5-9B65AC4AF662}" destId="{1A337191-453F-441E-A661-F33682614447}" srcOrd="0" destOrd="0" presId="urn:microsoft.com/office/officeart/2018/2/layout/IconLabelList"/>
    <dgm:cxn modelId="{A9331550-52F0-6946-980B-6F8A782051AC}" type="presParOf" srcId="{F817B57F-862C-4A4C-B7C5-9B65AC4AF662}" destId="{660A0765-FE43-4FBA-ADF3-23DCF2AFBC75}" srcOrd="1" destOrd="0" presId="urn:microsoft.com/office/officeart/2018/2/layout/IconLabelList"/>
    <dgm:cxn modelId="{2600E45C-A856-FB4F-A611-04401AA1E564}" type="presParOf" srcId="{F817B57F-862C-4A4C-B7C5-9B65AC4AF662}" destId="{AE222C86-A809-4B2F-9066-84BB65EB72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E9DA9-78F6-E740-A9E0-47973379A2C8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CFF822-BD37-F44E-BC39-B8F753DCA0B6}">
      <dgm:prSet phldrT="[Text]"/>
      <dgm:spPr/>
      <dgm:t>
        <a:bodyPr/>
        <a:lstStyle/>
        <a:p>
          <a:r>
            <a:rPr lang="en-US" dirty="0"/>
            <a:t>Transportation Security Officer</a:t>
          </a:r>
        </a:p>
      </dgm:t>
    </dgm:pt>
    <dgm:pt modelId="{588E81F3-BFEC-5C4F-8FCA-4593575C17D6}" type="parTrans" cxnId="{851215DD-3F31-8D43-8287-F42670194553}">
      <dgm:prSet/>
      <dgm:spPr/>
      <dgm:t>
        <a:bodyPr/>
        <a:lstStyle/>
        <a:p>
          <a:endParaRPr lang="en-US"/>
        </a:p>
      </dgm:t>
    </dgm:pt>
    <dgm:pt modelId="{3A7CA2ED-4EE4-044F-BD54-0C448498627E}" type="sibTrans" cxnId="{851215DD-3F31-8D43-8287-F42670194553}">
      <dgm:prSet/>
      <dgm:spPr/>
      <dgm:t>
        <a:bodyPr/>
        <a:lstStyle/>
        <a:p>
          <a:endParaRPr lang="en-US"/>
        </a:p>
      </dgm:t>
    </dgm:pt>
    <dgm:pt modelId="{123B22B8-8D39-7440-A3AE-3869066746C6}">
      <dgm:prSet phldrT="[Text]"/>
      <dgm:spPr/>
      <dgm:t>
        <a:bodyPr/>
        <a:lstStyle/>
        <a:p>
          <a:r>
            <a:rPr lang="en-US" dirty="0"/>
            <a:t>$43,876 - $56,282</a:t>
          </a:r>
        </a:p>
      </dgm:t>
    </dgm:pt>
    <dgm:pt modelId="{9ACABEC9-61BF-094F-9255-2A73891401BC}" type="parTrans" cxnId="{0C280A1D-BF5E-5B45-907C-6FFB91412DEC}">
      <dgm:prSet/>
      <dgm:spPr/>
      <dgm:t>
        <a:bodyPr/>
        <a:lstStyle/>
        <a:p>
          <a:endParaRPr lang="en-US"/>
        </a:p>
      </dgm:t>
    </dgm:pt>
    <dgm:pt modelId="{7662FBB4-D06B-B54C-A1B5-A18DAE5892D7}" type="sibTrans" cxnId="{0C280A1D-BF5E-5B45-907C-6FFB91412DEC}">
      <dgm:prSet/>
      <dgm:spPr/>
      <dgm:t>
        <a:bodyPr/>
        <a:lstStyle/>
        <a:p>
          <a:endParaRPr lang="en-US"/>
        </a:p>
      </dgm:t>
    </dgm:pt>
    <dgm:pt modelId="{6D58F07A-4299-6A47-8B16-014A9EA77E85}">
      <dgm:prSet phldrT="[Text]"/>
      <dgm:spPr/>
      <dgm:t>
        <a:bodyPr/>
        <a:lstStyle/>
        <a:p>
          <a:r>
            <a:rPr lang="en-US" dirty="0"/>
            <a:t>Lead Transportation Security Officer</a:t>
          </a:r>
        </a:p>
      </dgm:t>
    </dgm:pt>
    <dgm:pt modelId="{AB0F4C18-3973-AE4B-B961-F792F3DFD692}" type="parTrans" cxnId="{1843CF84-9DD2-4341-B520-FE1B9CC1CD5A}">
      <dgm:prSet/>
      <dgm:spPr/>
      <dgm:t>
        <a:bodyPr/>
        <a:lstStyle/>
        <a:p>
          <a:endParaRPr lang="en-US"/>
        </a:p>
      </dgm:t>
    </dgm:pt>
    <dgm:pt modelId="{B7E5AEFC-59BB-B94E-B5A5-070D33F728BA}" type="sibTrans" cxnId="{1843CF84-9DD2-4341-B520-FE1B9CC1CD5A}">
      <dgm:prSet/>
      <dgm:spPr/>
      <dgm:t>
        <a:bodyPr/>
        <a:lstStyle/>
        <a:p>
          <a:endParaRPr lang="en-US"/>
        </a:p>
      </dgm:t>
    </dgm:pt>
    <dgm:pt modelId="{3714273B-65CB-904E-8174-F4803877F0E5}">
      <dgm:prSet phldrT="[Text]"/>
      <dgm:spPr/>
      <dgm:t>
        <a:bodyPr/>
        <a:lstStyle/>
        <a:p>
          <a:r>
            <a:rPr lang="en-US" dirty="0"/>
            <a:t>General Schedule (GS): 9</a:t>
          </a:r>
        </a:p>
      </dgm:t>
    </dgm:pt>
    <dgm:pt modelId="{CF7A646C-C27E-0947-9516-63743B97945E}" type="parTrans" cxnId="{C77A8461-6B49-984F-9E94-E870F964233B}">
      <dgm:prSet/>
      <dgm:spPr/>
      <dgm:t>
        <a:bodyPr/>
        <a:lstStyle/>
        <a:p>
          <a:endParaRPr lang="en-US"/>
        </a:p>
      </dgm:t>
    </dgm:pt>
    <dgm:pt modelId="{6BE01801-3D00-044D-A23F-439E41E93900}" type="sibTrans" cxnId="{C77A8461-6B49-984F-9E94-E870F964233B}">
      <dgm:prSet/>
      <dgm:spPr/>
      <dgm:t>
        <a:bodyPr/>
        <a:lstStyle/>
        <a:p>
          <a:endParaRPr lang="en-US"/>
        </a:p>
      </dgm:t>
    </dgm:pt>
    <dgm:pt modelId="{E902F134-B613-6546-8DD6-DA4948418FEF}">
      <dgm:prSet phldrT="[Text]"/>
      <dgm:spPr/>
      <dgm:t>
        <a:bodyPr/>
        <a:lstStyle/>
        <a:p>
          <a:r>
            <a:rPr lang="en-US" dirty="0"/>
            <a:t>Supervisory Transportation Security Officer</a:t>
          </a:r>
        </a:p>
      </dgm:t>
    </dgm:pt>
    <dgm:pt modelId="{FA0993C6-BD17-144A-9318-DE6D19826C8C}" type="parTrans" cxnId="{8ED7A15C-0AF1-0645-9E9D-19769D95FEF7}">
      <dgm:prSet/>
      <dgm:spPr/>
      <dgm:t>
        <a:bodyPr/>
        <a:lstStyle/>
        <a:p>
          <a:endParaRPr lang="en-US"/>
        </a:p>
      </dgm:t>
    </dgm:pt>
    <dgm:pt modelId="{4E2C586D-4764-CB4B-BABA-C8CDAA42802B}" type="sibTrans" cxnId="{8ED7A15C-0AF1-0645-9E9D-19769D95FEF7}">
      <dgm:prSet/>
      <dgm:spPr/>
      <dgm:t>
        <a:bodyPr/>
        <a:lstStyle/>
        <a:p>
          <a:endParaRPr lang="en-US"/>
        </a:p>
      </dgm:t>
    </dgm:pt>
    <dgm:pt modelId="{9212E239-E69C-9045-BF8D-104FFBE4A1FD}">
      <dgm:prSet phldrT="[Text]"/>
      <dgm:spPr/>
      <dgm:t>
        <a:bodyPr/>
        <a:lstStyle/>
        <a:p>
          <a:r>
            <a:rPr lang="en-US" dirty="0"/>
            <a:t>General Schedule (GS):10-11</a:t>
          </a:r>
        </a:p>
      </dgm:t>
    </dgm:pt>
    <dgm:pt modelId="{CA82E2D0-0176-5C40-A27B-CBECA77A9DBE}" type="parTrans" cxnId="{0F4265D4-FC37-174F-8DA2-6A7381FF9D2D}">
      <dgm:prSet/>
      <dgm:spPr/>
      <dgm:t>
        <a:bodyPr/>
        <a:lstStyle/>
        <a:p>
          <a:endParaRPr lang="en-US"/>
        </a:p>
      </dgm:t>
    </dgm:pt>
    <dgm:pt modelId="{2A0FB6CE-0770-5C4E-A23C-02A7E3456415}" type="sibTrans" cxnId="{0F4265D4-FC37-174F-8DA2-6A7381FF9D2D}">
      <dgm:prSet/>
      <dgm:spPr/>
      <dgm:t>
        <a:bodyPr/>
        <a:lstStyle/>
        <a:p>
          <a:endParaRPr lang="en-US"/>
        </a:p>
      </dgm:t>
    </dgm:pt>
    <dgm:pt modelId="{1C191044-525E-644D-AE97-3AD8FCA8F63E}">
      <dgm:prSet phldrT="[Text]"/>
      <dgm:spPr/>
      <dgm:t>
        <a:bodyPr/>
        <a:lstStyle/>
        <a:p>
          <a:r>
            <a:rPr lang="en-US" dirty="0"/>
            <a:t>General Schedule (GS): 5-6</a:t>
          </a:r>
        </a:p>
      </dgm:t>
    </dgm:pt>
    <dgm:pt modelId="{AF5E5E54-1666-5E4B-828E-94D956ECD437}" type="parTrans" cxnId="{A37AC34B-81AD-4944-BA49-603519409090}">
      <dgm:prSet/>
      <dgm:spPr/>
      <dgm:t>
        <a:bodyPr/>
        <a:lstStyle/>
        <a:p>
          <a:endParaRPr lang="en-US"/>
        </a:p>
      </dgm:t>
    </dgm:pt>
    <dgm:pt modelId="{07123FDC-F5A3-EA4C-925C-939F9A0C2161}" type="sibTrans" cxnId="{A37AC34B-81AD-4944-BA49-603519409090}">
      <dgm:prSet/>
      <dgm:spPr/>
      <dgm:t>
        <a:bodyPr/>
        <a:lstStyle/>
        <a:p>
          <a:endParaRPr lang="en-US"/>
        </a:p>
      </dgm:t>
    </dgm:pt>
    <dgm:pt modelId="{9D6A5F3B-BFE2-A746-8261-23C864997363}">
      <dgm:prSet phldrT="[Text]"/>
      <dgm:spPr/>
      <dgm:t>
        <a:bodyPr/>
        <a:lstStyle/>
        <a:p>
          <a:r>
            <a:rPr lang="en-US" dirty="0"/>
            <a:t>$61,111 - $79,443</a:t>
          </a:r>
        </a:p>
      </dgm:t>
    </dgm:pt>
    <dgm:pt modelId="{E1FD9DF0-8292-784E-988A-7248752660C6}" type="parTrans" cxnId="{6284CFAD-CC9C-F64F-9915-F98FBB3D1C40}">
      <dgm:prSet/>
      <dgm:spPr/>
      <dgm:t>
        <a:bodyPr/>
        <a:lstStyle/>
        <a:p>
          <a:endParaRPr lang="en-US"/>
        </a:p>
      </dgm:t>
    </dgm:pt>
    <dgm:pt modelId="{8B5DF551-5A15-EF48-B133-F91782A5FD30}" type="sibTrans" cxnId="{6284CFAD-CC9C-F64F-9915-F98FBB3D1C40}">
      <dgm:prSet/>
      <dgm:spPr/>
      <dgm:t>
        <a:bodyPr/>
        <a:lstStyle/>
        <a:p>
          <a:endParaRPr lang="en-US"/>
        </a:p>
      </dgm:t>
    </dgm:pt>
    <dgm:pt modelId="{4B7E530F-A30B-F946-9D5B-20B54CFBFC7D}">
      <dgm:prSet phldrT="[Text]"/>
      <dgm:spPr/>
      <dgm:t>
        <a:bodyPr/>
        <a:lstStyle/>
        <a:p>
          <a:r>
            <a:rPr lang="en-US" dirty="0"/>
            <a:t>$73,939 - $96,116</a:t>
          </a:r>
        </a:p>
      </dgm:t>
    </dgm:pt>
    <dgm:pt modelId="{BD85C69E-B5D2-3044-86D7-BD22FF20214D}" type="parTrans" cxnId="{68E069B3-B6BA-814B-B44D-0FBCBCBCE64A}">
      <dgm:prSet/>
      <dgm:spPr/>
      <dgm:t>
        <a:bodyPr/>
        <a:lstStyle/>
        <a:p>
          <a:endParaRPr lang="en-US"/>
        </a:p>
      </dgm:t>
    </dgm:pt>
    <dgm:pt modelId="{645DFE32-4001-DE43-854C-3FCF5A5B61F3}" type="sibTrans" cxnId="{68E069B3-B6BA-814B-B44D-0FBCBCBCE64A}">
      <dgm:prSet/>
      <dgm:spPr/>
      <dgm:t>
        <a:bodyPr/>
        <a:lstStyle/>
        <a:p>
          <a:endParaRPr lang="en-US"/>
        </a:p>
      </dgm:t>
    </dgm:pt>
    <dgm:pt modelId="{D811790F-EBB1-E64E-A418-C0AEA1646261}">
      <dgm:prSet phldrT="[Text]"/>
      <dgm:spPr/>
      <dgm:t>
        <a:bodyPr/>
        <a:lstStyle/>
        <a:p>
          <a:r>
            <a:rPr lang="en-US" dirty="0"/>
            <a:t>Assistant Federal Security Director</a:t>
          </a:r>
        </a:p>
      </dgm:t>
    </dgm:pt>
    <dgm:pt modelId="{57A150DA-0D1D-A040-9882-64BC42C69538}" type="parTrans" cxnId="{630FEA66-C33F-9146-8187-6F0373EC5A68}">
      <dgm:prSet/>
      <dgm:spPr/>
      <dgm:t>
        <a:bodyPr/>
        <a:lstStyle/>
        <a:p>
          <a:endParaRPr lang="en-US"/>
        </a:p>
      </dgm:t>
    </dgm:pt>
    <dgm:pt modelId="{5F36903C-AE39-E746-AFC9-870108369D3F}" type="sibTrans" cxnId="{630FEA66-C33F-9146-8187-6F0373EC5A68}">
      <dgm:prSet/>
      <dgm:spPr/>
      <dgm:t>
        <a:bodyPr/>
        <a:lstStyle/>
        <a:p>
          <a:endParaRPr lang="en-US"/>
        </a:p>
      </dgm:t>
    </dgm:pt>
    <dgm:pt modelId="{45B219A3-0C40-D94C-A300-D9A28E2395F3}">
      <dgm:prSet phldrT="[Text]"/>
      <dgm:spPr/>
      <dgm:t>
        <a:bodyPr/>
        <a:lstStyle/>
        <a:p>
          <a:r>
            <a:rPr lang="en-US" dirty="0"/>
            <a:t>General Schedule (GS): 15</a:t>
          </a:r>
        </a:p>
      </dgm:t>
    </dgm:pt>
    <dgm:pt modelId="{9E44FDEC-22A8-5742-B92B-0B755AAC5926}" type="parTrans" cxnId="{AD3FE08D-DEC9-2845-81E3-5834A7B7B2B0}">
      <dgm:prSet/>
      <dgm:spPr/>
      <dgm:t>
        <a:bodyPr/>
        <a:lstStyle/>
        <a:p>
          <a:endParaRPr lang="en-US"/>
        </a:p>
      </dgm:t>
    </dgm:pt>
    <dgm:pt modelId="{00642033-96C5-754E-A238-F2C280EF60D3}" type="sibTrans" cxnId="{AD3FE08D-DEC9-2845-81E3-5834A7B7B2B0}">
      <dgm:prSet/>
      <dgm:spPr/>
      <dgm:t>
        <a:bodyPr/>
        <a:lstStyle/>
        <a:p>
          <a:endParaRPr lang="en-US"/>
        </a:p>
      </dgm:t>
    </dgm:pt>
    <dgm:pt modelId="{4DD7C9F2-0AC4-5F4E-9081-C76C26C6DD7C}">
      <dgm:prSet phldrT="[Text]"/>
      <dgm:spPr/>
      <dgm:t>
        <a:bodyPr/>
        <a:lstStyle/>
        <a:p>
          <a:r>
            <a:rPr lang="en-US" dirty="0"/>
            <a:t>$165,626 - $204,331</a:t>
          </a:r>
        </a:p>
      </dgm:t>
    </dgm:pt>
    <dgm:pt modelId="{9EB42784-AFF6-3841-A53F-E47FE3D7D8AC}" type="parTrans" cxnId="{9800404E-2E68-3248-9634-6D6AE654E0CD}">
      <dgm:prSet/>
      <dgm:spPr/>
      <dgm:t>
        <a:bodyPr/>
        <a:lstStyle/>
        <a:p>
          <a:endParaRPr lang="en-US"/>
        </a:p>
      </dgm:t>
    </dgm:pt>
    <dgm:pt modelId="{78F666D2-56F2-C743-9F06-0FCE0B30D4B7}" type="sibTrans" cxnId="{9800404E-2E68-3248-9634-6D6AE654E0CD}">
      <dgm:prSet/>
      <dgm:spPr/>
      <dgm:t>
        <a:bodyPr/>
        <a:lstStyle/>
        <a:p>
          <a:endParaRPr lang="en-US"/>
        </a:p>
      </dgm:t>
    </dgm:pt>
    <dgm:pt modelId="{5B65CF6E-46E3-3C42-A719-827B3C961414}">
      <dgm:prSet phldrT="[Text]"/>
      <dgm:spPr/>
      <dgm:t>
        <a:bodyPr/>
        <a:lstStyle/>
        <a:p>
          <a:r>
            <a:rPr lang="en-US" dirty="0"/>
            <a:t>Transportation Security Manager</a:t>
          </a:r>
        </a:p>
      </dgm:t>
    </dgm:pt>
    <dgm:pt modelId="{5DF70A32-C03C-184F-BCAF-A9D8F0838630}" type="parTrans" cxnId="{3376B6C9-7854-7149-AE0F-928FCBC3204D}">
      <dgm:prSet/>
      <dgm:spPr/>
      <dgm:t>
        <a:bodyPr/>
        <a:lstStyle/>
        <a:p>
          <a:endParaRPr lang="en-US"/>
        </a:p>
      </dgm:t>
    </dgm:pt>
    <dgm:pt modelId="{B966A803-F7A0-F34F-8F21-8E7777F9657D}" type="sibTrans" cxnId="{3376B6C9-7854-7149-AE0F-928FCBC3204D}">
      <dgm:prSet/>
      <dgm:spPr/>
      <dgm:t>
        <a:bodyPr/>
        <a:lstStyle/>
        <a:p>
          <a:endParaRPr lang="en-US"/>
        </a:p>
      </dgm:t>
    </dgm:pt>
    <dgm:pt modelId="{3C55772A-C86D-8A40-A9CF-509383E4850B}">
      <dgm:prSet phldrT="[Text]"/>
      <dgm:spPr/>
      <dgm:t>
        <a:bodyPr/>
        <a:lstStyle/>
        <a:p>
          <a:r>
            <a:rPr lang="en-US" dirty="0"/>
            <a:t>General Schedule (GS):13</a:t>
          </a:r>
        </a:p>
      </dgm:t>
    </dgm:pt>
    <dgm:pt modelId="{C419784A-E62D-574D-9CBB-1976E76D78DC}" type="parTrans" cxnId="{255C7893-D294-F64D-A484-300472258131}">
      <dgm:prSet/>
      <dgm:spPr/>
      <dgm:t>
        <a:bodyPr/>
        <a:lstStyle/>
        <a:p>
          <a:endParaRPr lang="en-US"/>
        </a:p>
      </dgm:t>
    </dgm:pt>
    <dgm:pt modelId="{8726A8DE-B815-2F40-9285-4A3DAC520299}" type="sibTrans" cxnId="{255C7893-D294-F64D-A484-300472258131}">
      <dgm:prSet/>
      <dgm:spPr/>
      <dgm:t>
        <a:bodyPr/>
        <a:lstStyle/>
        <a:p>
          <a:endParaRPr lang="en-US"/>
        </a:p>
      </dgm:t>
    </dgm:pt>
    <dgm:pt modelId="{A2356D5F-4C2E-7B4A-9E7C-4E51992ACE09}">
      <dgm:prSet phldrT="[Text]"/>
      <dgm:spPr/>
      <dgm:t>
        <a:bodyPr/>
        <a:lstStyle/>
        <a:p>
          <a:r>
            <a:rPr lang="en-US" dirty="0"/>
            <a:t>$105,383 - $137,000</a:t>
          </a:r>
        </a:p>
      </dgm:t>
    </dgm:pt>
    <dgm:pt modelId="{C6CBBE36-9B66-7348-BC3C-6D7DF15EC237}" type="parTrans" cxnId="{2F340F68-8D48-2947-A986-28EBC9CDD3FD}">
      <dgm:prSet/>
      <dgm:spPr/>
      <dgm:t>
        <a:bodyPr/>
        <a:lstStyle/>
        <a:p>
          <a:endParaRPr lang="en-US"/>
        </a:p>
      </dgm:t>
    </dgm:pt>
    <dgm:pt modelId="{DCB1A458-0FD0-6647-88EA-4A7912797C59}" type="sibTrans" cxnId="{2F340F68-8D48-2947-A986-28EBC9CDD3FD}">
      <dgm:prSet/>
      <dgm:spPr/>
      <dgm:t>
        <a:bodyPr/>
        <a:lstStyle/>
        <a:p>
          <a:endParaRPr lang="en-US"/>
        </a:p>
      </dgm:t>
    </dgm:pt>
    <dgm:pt modelId="{A288663C-2ED3-8E45-A185-CE1D7529F93D}" type="pres">
      <dgm:prSet presAssocID="{C91E9DA9-78F6-E740-A9E0-47973379A2C8}" presName="rootnode" presStyleCnt="0">
        <dgm:presLayoutVars>
          <dgm:chMax/>
          <dgm:chPref/>
          <dgm:dir/>
          <dgm:animLvl val="lvl"/>
        </dgm:presLayoutVars>
      </dgm:prSet>
      <dgm:spPr/>
    </dgm:pt>
    <dgm:pt modelId="{40E15F61-BA15-9A42-878E-FFB846B6A4FF}" type="pres">
      <dgm:prSet presAssocID="{ADCFF822-BD37-F44E-BC39-B8F753DCA0B6}" presName="composite" presStyleCnt="0"/>
      <dgm:spPr/>
    </dgm:pt>
    <dgm:pt modelId="{1E759204-4707-C84B-8380-FC45AE576099}" type="pres">
      <dgm:prSet presAssocID="{ADCFF822-BD37-F44E-BC39-B8F753DCA0B6}" presName="LShape" presStyleLbl="alignNode1" presStyleIdx="0" presStyleCnt="9"/>
      <dgm:spPr/>
    </dgm:pt>
    <dgm:pt modelId="{62AED296-189C-FC4C-93D7-E7B6183B7B60}" type="pres">
      <dgm:prSet presAssocID="{ADCFF822-BD37-F44E-BC39-B8F753DCA0B6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00AE38C-EFC2-9545-B050-2412F376A5A4}" type="pres">
      <dgm:prSet presAssocID="{ADCFF822-BD37-F44E-BC39-B8F753DCA0B6}" presName="Triangle" presStyleLbl="alignNode1" presStyleIdx="1" presStyleCnt="9"/>
      <dgm:spPr/>
    </dgm:pt>
    <dgm:pt modelId="{97795632-B9AE-D048-A8DF-6A08D1DACB79}" type="pres">
      <dgm:prSet presAssocID="{3A7CA2ED-4EE4-044F-BD54-0C448498627E}" presName="sibTrans" presStyleCnt="0"/>
      <dgm:spPr/>
    </dgm:pt>
    <dgm:pt modelId="{A195B107-3B48-DF47-A50D-DBF200DBDB7F}" type="pres">
      <dgm:prSet presAssocID="{3A7CA2ED-4EE4-044F-BD54-0C448498627E}" presName="space" presStyleCnt="0"/>
      <dgm:spPr/>
    </dgm:pt>
    <dgm:pt modelId="{3038F606-673D-2549-851A-12922CED0BD4}" type="pres">
      <dgm:prSet presAssocID="{6D58F07A-4299-6A47-8B16-014A9EA77E85}" presName="composite" presStyleCnt="0"/>
      <dgm:spPr/>
    </dgm:pt>
    <dgm:pt modelId="{1DBB7813-72FE-994E-AB66-FD9E9FB0A7B8}" type="pres">
      <dgm:prSet presAssocID="{6D58F07A-4299-6A47-8B16-014A9EA77E85}" presName="LShape" presStyleLbl="alignNode1" presStyleIdx="2" presStyleCnt="9"/>
      <dgm:spPr/>
    </dgm:pt>
    <dgm:pt modelId="{2F4F3AA5-DC36-2849-8D83-D0D1F8C31BFF}" type="pres">
      <dgm:prSet presAssocID="{6D58F07A-4299-6A47-8B16-014A9EA77E85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E2653F9F-FAB7-8E44-88BD-5A8436F1CC57}" type="pres">
      <dgm:prSet presAssocID="{6D58F07A-4299-6A47-8B16-014A9EA77E85}" presName="Triangle" presStyleLbl="alignNode1" presStyleIdx="3" presStyleCnt="9"/>
      <dgm:spPr/>
    </dgm:pt>
    <dgm:pt modelId="{C44E9ED4-F84D-6E4E-85D9-85570BAC537B}" type="pres">
      <dgm:prSet presAssocID="{B7E5AEFC-59BB-B94E-B5A5-070D33F728BA}" presName="sibTrans" presStyleCnt="0"/>
      <dgm:spPr/>
    </dgm:pt>
    <dgm:pt modelId="{A15A971C-8E4E-7446-AD19-2487CB8B4D41}" type="pres">
      <dgm:prSet presAssocID="{B7E5AEFC-59BB-B94E-B5A5-070D33F728BA}" presName="space" presStyleCnt="0"/>
      <dgm:spPr/>
    </dgm:pt>
    <dgm:pt modelId="{5F930841-DFBD-9143-A015-64E3E951BA83}" type="pres">
      <dgm:prSet presAssocID="{E902F134-B613-6546-8DD6-DA4948418FEF}" presName="composite" presStyleCnt="0"/>
      <dgm:spPr/>
    </dgm:pt>
    <dgm:pt modelId="{B04BBCF7-B794-2B47-B22F-7C5478A5FC09}" type="pres">
      <dgm:prSet presAssocID="{E902F134-B613-6546-8DD6-DA4948418FEF}" presName="LShape" presStyleLbl="alignNode1" presStyleIdx="4" presStyleCnt="9"/>
      <dgm:spPr/>
    </dgm:pt>
    <dgm:pt modelId="{46983E2E-FD1B-8C4D-B587-967A068F259F}" type="pres">
      <dgm:prSet presAssocID="{E902F134-B613-6546-8DD6-DA4948418FEF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6570412-917D-1744-AF36-2BE5B1F6E5E2}" type="pres">
      <dgm:prSet presAssocID="{E902F134-B613-6546-8DD6-DA4948418FEF}" presName="Triangle" presStyleLbl="alignNode1" presStyleIdx="5" presStyleCnt="9"/>
      <dgm:spPr/>
    </dgm:pt>
    <dgm:pt modelId="{ED979DB1-57A8-E64B-99DF-7B0ADECD2062}" type="pres">
      <dgm:prSet presAssocID="{4E2C586D-4764-CB4B-BABA-C8CDAA42802B}" presName="sibTrans" presStyleCnt="0"/>
      <dgm:spPr/>
    </dgm:pt>
    <dgm:pt modelId="{C68616AF-BF4C-DD46-A219-C8D77CDB8BFF}" type="pres">
      <dgm:prSet presAssocID="{4E2C586D-4764-CB4B-BABA-C8CDAA42802B}" presName="space" presStyleCnt="0"/>
      <dgm:spPr/>
    </dgm:pt>
    <dgm:pt modelId="{9CFE5EF9-B7C8-E44D-B3EC-1DAA66A6F5D9}" type="pres">
      <dgm:prSet presAssocID="{5B65CF6E-46E3-3C42-A719-827B3C961414}" presName="composite" presStyleCnt="0"/>
      <dgm:spPr/>
    </dgm:pt>
    <dgm:pt modelId="{643926CF-980E-C249-B476-EC26A535E1DC}" type="pres">
      <dgm:prSet presAssocID="{5B65CF6E-46E3-3C42-A719-827B3C961414}" presName="LShape" presStyleLbl="alignNode1" presStyleIdx="6" presStyleCnt="9"/>
      <dgm:spPr/>
    </dgm:pt>
    <dgm:pt modelId="{192D7E27-7DDC-1743-8DBC-5CEF0E9F1AAC}" type="pres">
      <dgm:prSet presAssocID="{5B65CF6E-46E3-3C42-A719-827B3C96141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8609B78-E98D-DA45-887A-D00C7BA083D3}" type="pres">
      <dgm:prSet presAssocID="{5B65CF6E-46E3-3C42-A719-827B3C961414}" presName="Triangle" presStyleLbl="alignNode1" presStyleIdx="7" presStyleCnt="9"/>
      <dgm:spPr/>
    </dgm:pt>
    <dgm:pt modelId="{6F930395-085D-FE46-8310-28F15166C676}" type="pres">
      <dgm:prSet presAssocID="{B966A803-F7A0-F34F-8F21-8E7777F9657D}" presName="sibTrans" presStyleCnt="0"/>
      <dgm:spPr/>
    </dgm:pt>
    <dgm:pt modelId="{E9D7D98F-A712-C641-95A4-5AD9DCE251FE}" type="pres">
      <dgm:prSet presAssocID="{B966A803-F7A0-F34F-8F21-8E7777F9657D}" presName="space" presStyleCnt="0"/>
      <dgm:spPr/>
    </dgm:pt>
    <dgm:pt modelId="{17F5D741-3F5A-0646-9A47-4280169C07B6}" type="pres">
      <dgm:prSet presAssocID="{D811790F-EBB1-E64E-A418-C0AEA1646261}" presName="composite" presStyleCnt="0"/>
      <dgm:spPr/>
    </dgm:pt>
    <dgm:pt modelId="{512F71B0-C4AE-9847-92E0-9E6ED36226AD}" type="pres">
      <dgm:prSet presAssocID="{D811790F-EBB1-E64E-A418-C0AEA1646261}" presName="LShape" presStyleLbl="alignNode1" presStyleIdx="8" presStyleCnt="9"/>
      <dgm:spPr/>
    </dgm:pt>
    <dgm:pt modelId="{6C5D2984-0228-0D49-ACF1-F1811AA2EAFB}" type="pres">
      <dgm:prSet presAssocID="{D811790F-EBB1-E64E-A418-C0AEA1646261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B158C16-501B-C141-A4BF-99601218F330}" type="presOf" srcId="{3714273B-65CB-904E-8174-F4803877F0E5}" destId="{2F4F3AA5-DC36-2849-8D83-D0D1F8C31BFF}" srcOrd="0" destOrd="1" presId="urn:microsoft.com/office/officeart/2009/3/layout/StepUpProcess"/>
    <dgm:cxn modelId="{AD26E81A-075B-154B-BCF1-C5B659C4E752}" type="presOf" srcId="{1C191044-525E-644D-AE97-3AD8FCA8F63E}" destId="{62AED296-189C-FC4C-93D7-E7B6183B7B60}" srcOrd="0" destOrd="1" presId="urn:microsoft.com/office/officeart/2009/3/layout/StepUpProcess"/>
    <dgm:cxn modelId="{97A02A1B-9206-DB4E-82AF-1280CD044753}" type="presOf" srcId="{C91E9DA9-78F6-E740-A9E0-47973379A2C8}" destId="{A288663C-2ED3-8E45-A185-CE1D7529F93D}" srcOrd="0" destOrd="0" presId="urn:microsoft.com/office/officeart/2009/3/layout/StepUpProcess"/>
    <dgm:cxn modelId="{0C280A1D-BF5E-5B45-907C-6FFB91412DEC}" srcId="{ADCFF822-BD37-F44E-BC39-B8F753DCA0B6}" destId="{123B22B8-8D39-7440-A3AE-3869066746C6}" srcOrd="1" destOrd="0" parTransId="{9ACABEC9-61BF-094F-9255-2A73891401BC}" sibTransId="{7662FBB4-D06B-B54C-A1B5-A18DAE5892D7}"/>
    <dgm:cxn modelId="{A0870C22-7402-F748-8D94-B63597CA76E6}" type="presOf" srcId="{D811790F-EBB1-E64E-A418-C0AEA1646261}" destId="{6C5D2984-0228-0D49-ACF1-F1811AA2EAFB}" srcOrd="0" destOrd="0" presId="urn:microsoft.com/office/officeart/2009/3/layout/StepUpProcess"/>
    <dgm:cxn modelId="{5C4A6C25-BE0D-EA4B-9293-4F2B896F844F}" type="presOf" srcId="{E902F134-B613-6546-8DD6-DA4948418FEF}" destId="{46983E2E-FD1B-8C4D-B587-967A068F259F}" srcOrd="0" destOrd="0" presId="urn:microsoft.com/office/officeart/2009/3/layout/StepUpProcess"/>
    <dgm:cxn modelId="{F4207432-1C1A-2646-9CF5-F4E374F34AB0}" type="presOf" srcId="{9D6A5F3B-BFE2-A746-8261-23C864997363}" destId="{2F4F3AA5-DC36-2849-8D83-D0D1F8C31BFF}" srcOrd="0" destOrd="2" presId="urn:microsoft.com/office/officeart/2009/3/layout/StepUpProcess"/>
    <dgm:cxn modelId="{18913647-2E31-3D41-A014-EE60510AE81F}" type="presOf" srcId="{3C55772A-C86D-8A40-A9CF-509383E4850B}" destId="{192D7E27-7DDC-1743-8DBC-5CEF0E9F1AAC}" srcOrd="0" destOrd="1" presId="urn:microsoft.com/office/officeart/2009/3/layout/StepUpProcess"/>
    <dgm:cxn modelId="{A37AC34B-81AD-4944-BA49-603519409090}" srcId="{ADCFF822-BD37-F44E-BC39-B8F753DCA0B6}" destId="{1C191044-525E-644D-AE97-3AD8FCA8F63E}" srcOrd="0" destOrd="0" parTransId="{AF5E5E54-1666-5E4B-828E-94D956ECD437}" sibTransId="{07123FDC-F5A3-EA4C-925C-939F9A0C2161}"/>
    <dgm:cxn modelId="{9800404E-2E68-3248-9634-6D6AE654E0CD}" srcId="{D811790F-EBB1-E64E-A418-C0AEA1646261}" destId="{4DD7C9F2-0AC4-5F4E-9081-C76C26C6DD7C}" srcOrd="1" destOrd="0" parTransId="{9EB42784-AFF6-3841-A53F-E47FE3D7D8AC}" sibTransId="{78F666D2-56F2-C743-9F06-0FCE0B30D4B7}"/>
    <dgm:cxn modelId="{8ED7A15C-0AF1-0645-9E9D-19769D95FEF7}" srcId="{C91E9DA9-78F6-E740-A9E0-47973379A2C8}" destId="{E902F134-B613-6546-8DD6-DA4948418FEF}" srcOrd="2" destOrd="0" parTransId="{FA0993C6-BD17-144A-9318-DE6D19826C8C}" sibTransId="{4E2C586D-4764-CB4B-BABA-C8CDAA42802B}"/>
    <dgm:cxn modelId="{C77A8461-6B49-984F-9E94-E870F964233B}" srcId="{6D58F07A-4299-6A47-8B16-014A9EA77E85}" destId="{3714273B-65CB-904E-8174-F4803877F0E5}" srcOrd="0" destOrd="0" parTransId="{CF7A646C-C27E-0947-9516-63743B97945E}" sibTransId="{6BE01801-3D00-044D-A23F-439E41E93900}"/>
    <dgm:cxn modelId="{630FEA66-C33F-9146-8187-6F0373EC5A68}" srcId="{C91E9DA9-78F6-E740-A9E0-47973379A2C8}" destId="{D811790F-EBB1-E64E-A418-C0AEA1646261}" srcOrd="4" destOrd="0" parTransId="{57A150DA-0D1D-A040-9882-64BC42C69538}" sibTransId="{5F36903C-AE39-E746-AFC9-870108369D3F}"/>
    <dgm:cxn modelId="{2F340F68-8D48-2947-A986-28EBC9CDD3FD}" srcId="{5B65CF6E-46E3-3C42-A719-827B3C961414}" destId="{A2356D5F-4C2E-7B4A-9E7C-4E51992ACE09}" srcOrd="1" destOrd="0" parTransId="{C6CBBE36-9B66-7348-BC3C-6D7DF15EC237}" sibTransId="{DCB1A458-0FD0-6647-88EA-4A7912797C59}"/>
    <dgm:cxn modelId="{B9E3456F-014F-5B41-9995-41816323B63B}" type="presOf" srcId="{A2356D5F-4C2E-7B4A-9E7C-4E51992ACE09}" destId="{192D7E27-7DDC-1743-8DBC-5CEF0E9F1AAC}" srcOrd="0" destOrd="2" presId="urn:microsoft.com/office/officeart/2009/3/layout/StepUpProcess"/>
    <dgm:cxn modelId="{25F62275-2374-304C-99CE-65E8DC159215}" type="presOf" srcId="{45B219A3-0C40-D94C-A300-D9A28E2395F3}" destId="{6C5D2984-0228-0D49-ACF1-F1811AA2EAFB}" srcOrd="0" destOrd="1" presId="urn:microsoft.com/office/officeart/2009/3/layout/StepUpProcess"/>
    <dgm:cxn modelId="{1843CF84-9DD2-4341-B520-FE1B9CC1CD5A}" srcId="{C91E9DA9-78F6-E740-A9E0-47973379A2C8}" destId="{6D58F07A-4299-6A47-8B16-014A9EA77E85}" srcOrd="1" destOrd="0" parTransId="{AB0F4C18-3973-AE4B-B961-F792F3DFD692}" sibTransId="{B7E5AEFC-59BB-B94E-B5A5-070D33F728BA}"/>
    <dgm:cxn modelId="{909D508A-4F01-AB4F-A6C4-17E9E18B7345}" type="presOf" srcId="{5B65CF6E-46E3-3C42-A719-827B3C961414}" destId="{192D7E27-7DDC-1743-8DBC-5CEF0E9F1AAC}" srcOrd="0" destOrd="0" presId="urn:microsoft.com/office/officeart/2009/3/layout/StepUpProcess"/>
    <dgm:cxn modelId="{AD3FE08D-DEC9-2845-81E3-5834A7B7B2B0}" srcId="{D811790F-EBB1-E64E-A418-C0AEA1646261}" destId="{45B219A3-0C40-D94C-A300-D9A28E2395F3}" srcOrd="0" destOrd="0" parTransId="{9E44FDEC-22A8-5742-B92B-0B755AAC5926}" sibTransId="{00642033-96C5-754E-A238-F2C280EF60D3}"/>
    <dgm:cxn modelId="{255C7893-D294-F64D-A484-300472258131}" srcId="{5B65CF6E-46E3-3C42-A719-827B3C961414}" destId="{3C55772A-C86D-8A40-A9CF-509383E4850B}" srcOrd="0" destOrd="0" parTransId="{C419784A-E62D-574D-9CBB-1976E76D78DC}" sibTransId="{8726A8DE-B815-2F40-9285-4A3DAC520299}"/>
    <dgm:cxn modelId="{5DCA3EA7-CBB8-7948-83BD-01448E1BDF06}" type="presOf" srcId="{6D58F07A-4299-6A47-8B16-014A9EA77E85}" destId="{2F4F3AA5-DC36-2849-8D83-D0D1F8C31BFF}" srcOrd="0" destOrd="0" presId="urn:microsoft.com/office/officeart/2009/3/layout/StepUpProcess"/>
    <dgm:cxn modelId="{6284CFAD-CC9C-F64F-9915-F98FBB3D1C40}" srcId="{6D58F07A-4299-6A47-8B16-014A9EA77E85}" destId="{9D6A5F3B-BFE2-A746-8261-23C864997363}" srcOrd="1" destOrd="0" parTransId="{E1FD9DF0-8292-784E-988A-7248752660C6}" sibTransId="{8B5DF551-5A15-EF48-B133-F91782A5FD30}"/>
    <dgm:cxn modelId="{68E069B3-B6BA-814B-B44D-0FBCBCBCE64A}" srcId="{E902F134-B613-6546-8DD6-DA4948418FEF}" destId="{4B7E530F-A30B-F946-9D5B-20B54CFBFC7D}" srcOrd="1" destOrd="0" parTransId="{BD85C69E-B5D2-3044-86D7-BD22FF20214D}" sibTransId="{645DFE32-4001-DE43-854C-3FCF5A5B61F3}"/>
    <dgm:cxn modelId="{86D337B8-E788-DB44-8CBD-3F431CFCB3FB}" type="presOf" srcId="{ADCFF822-BD37-F44E-BC39-B8F753DCA0B6}" destId="{62AED296-189C-FC4C-93D7-E7B6183B7B60}" srcOrd="0" destOrd="0" presId="urn:microsoft.com/office/officeart/2009/3/layout/StepUpProcess"/>
    <dgm:cxn modelId="{2F52B8B8-0332-304A-AC99-B56E89E006C4}" type="presOf" srcId="{4DD7C9F2-0AC4-5F4E-9081-C76C26C6DD7C}" destId="{6C5D2984-0228-0D49-ACF1-F1811AA2EAFB}" srcOrd="0" destOrd="2" presId="urn:microsoft.com/office/officeart/2009/3/layout/StepUpProcess"/>
    <dgm:cxn modelId="{3376B6C9-7854-7149-AE0F-928FCBC3204D}" srcId="{C91E9DA9-78F6-E740-A9E0-47973379A2C8}" destId="{5B65CF6E-46E3-3C42-A719-827B3C961414}" srcOrd="3" destOrd="0" parTransId="{5DF70A32-C03C-184F-BCAF-A9D8F0838630}" sibTransId="{B966A803-F7A0-F34F-8F21-8E7777F9657D}"/>
    <dgm:cxn modelId="{0F4265D4-FC37-174F-8DA2-6A7381FF9D2D}" srcId="{E902F134-B613-6546-8DD6-DA4948418FEF}" destId="{9212E239-E69C-9045-BF8D-104FFBE4A1FD}" srcOrd="0" destOrd="0" parTransId="{CA82E2D0-0176-5C40-A27B-CBECA77A9DBE}" sibTransId="{2A0FB6CE-0770-5C4E-A23C-02A7E3456415}"/>
    <dgm:cxn modelId="{E88041D7-A8A3-DA46-8E27-D95B554DB5B8}" type="presOf" srcId="{9212E239-E69C-9045-BF8D-104FFBE4A1FD}" destId="{46983E2E-FD1B-8C4D-B587-967A068F259F}" srcOrd="0" destOrd="1" presId="urn:microsoft.com/office/officeart/2009/3/layout/StepUpProcess"/>
    <dgm:cxn modelId="{851215DD-3F31-8D43-8287-F42670194553}" srcId="{C91E9DA9-78F6-E740-A9E0-47973379A2C8}" destId="{ADCFF822-BD37-F44E-BC39-B8F753DCA0B6}" srcOrd="0" destOrd="0" parTransId="{588E81F3-BFEC-5C4F-8FCA-4593575C17D6}" sibTransId="{3A7CA2ED-4EE4-044F-BD54-0C448498627E}"/>
    <dgm:cxn modelId="{996CFFEC-D928-304A-8189-D6798D923756}" type="presOf" srcId="{123B22B8-8D39-7440-A3AE-3869066746C6}" destId="{62AED296-189C-FC4C-93D7-E7B6183B7B60}" srcOrd="0" destOrd="2" presId="urn:microsoft.com/office/officeart/2009/3/layout/StepUpProcess"/>
    <dgm:cxn modelId="{4C560FF7-4F32-B240-9109-E56442B52950}" type="presOf" srcId="{4B7E530F-A30B-F946-9D5B-20B54CFBFC7D}" destId="{46983E2E-FD1B-8C4D-B587-967A068F259F}" srcOrd="0" destOrd="2" presId="urn:microsoft.com/office/officeart/2009/3/layout/StepUpProcess"/>
    <dgm:cxn modelId="{B548AD1D-3E58-FE42-BDA9-5D0996A9B4B8}" type="presParOf" srcId="{A288663C-2ED3-8E45-A185-CE1D7529F93D}" destId="{40E15F61-BA15-9A42-878E-FFB846B6A4FF}" srcOrd="0" destOrd="0" presId="urn:microsoft.com/office/officeart/2009/3/layout/StepUpProcess"/>
    <dgm:cxn modelId="{2EFB2071-BF60-3C4B-B53D-6504CD98E7FF}" type="presParOf" srcId="{40E15F61-BA15-9A42-878E-FFB846B6A4FF}" destId="{1E759204-4707-C84B-8380-FC45AE576099}" srcOrd="0" destOrd="0" presId="urn:microsoft.com/office/officeart/2009/3/layout/StepUpProcess"/>
    <dgm:cxn modelId="{2F58A4E0-41C7-184D-A141-906FEEEEB0BF}" type="presParOf" srcId="{40E15F61-BA15-9A42-878E-FFB846B6A4FF}" destId="{62AED296-189C-FC4C-93D7-E7B6183B7B60}" srcOrd="1" destOrd="0" presId="urn:microsoft.com/office/officeart/2009/3/layout/StepUpProcess"/>
    <dgm:cxn modelId="{1E9439DF-0579-184D-98BF-B40B96B91A92}" type="presParOf" srcId="{40E15F61-BA15-9A42-878E-FFB846B6A4FF}" destId="{900AE38C-EFC2-9545-B050-2412F376A5A4}" srcOrd="2" destOrd="0" presId="urn:microsoft.com/office/officeart/2009/3/layout/StepUpProcess"/>
    <dgm:cxn modelId="{3EEA67E9-9DC4-454D-8D85-ABEC27D1E998}" type="presParOf" srcId="{A288663C-2ED3-8E45-A185-CE1D7529F93D}" destId="{97795632-B9AE-D048-A8DF-6A08D1DACB79}" srcOrd="1" destOrd="0" presId="urn:microsoft.com/office/officeart/2009/3/layout/StepUpProcess"/>
    <dgm:cxn modelId="{D37AA49E-A82A-C44E-A920-48E129EF81A3}" type="presParOf" srcId="{97795632-B9AE-D048-A8DF-6A08D1DACB79}" destId="{A195B107-3B48-DF47-A50D-DBF200DBDB7F}" srcOrd="0" destOrd="0" presId="urn:microsoft.com/office/officeart/2009/3/layout/StepUpProcess"/>
    <dgm:cxn modelId="{D5279CC2-A60C-5342-A3AD-72C41E85B311}" type="presParOf" srcId="{A288663C-2ED3-8E45-A185-CE1D7529F93D}" destId="{3038F606-673D-2549-851A-12922CED0BD4}" srcOrd="2" destOrd="0" presId="urn:microsoft.com/office/officeart/2009/3/layout/StepUpProcess"/>
    <dgm:cxn modelId="{A41EAFF4-8084-F74B-BE17-092DA339CE82}" type="presParOf" srcId="{3038F606-673D-2549-851A-12922CED0BD4}" destId="{1DBB7813-72FE-994E-AB66-FD9E9FB0A7B8}" srcOrd="0" destOrd="0" presId="urn:microsoft.com/office/officeart/2009/3/layout/StepUpProcess"/>
    <dgm:cxn modelId="{73F5F1AC-FAC6-164A-80DD-084111C154BA}" type="presParOf" srcId="{3038F606-673D-2549-851A-12922CED0BD4}" destId="{2F4F3AA5-DC36-2849-8D83-D0D1F8C31BFF}" srcOrd="1" destOrd="0" presId="urn:microsoft.com/office/officeart/2009/3/layout/StepUpProcess"/>
    <dgm:cxn modelId="{A7486F0F-A041-DC42-9C69-E1DF125BDBF7}" type="presParOf" srcId="{3038F606-673D-2549-851A-12922CED0BD4}" destId="{E2653F9F-FAB7-8E44-88BD-5A8436F1CC57}" srcOrd="2" destOrd="0" presId="urn:microsoft.com/office/officeart/2009/3/layout/StepUpProcess"/>
    <dgm:cxn modelId="{BE56172D-FF82-2F45-91A3-13623F8F3C3E}" type="presParOf" srcId="{A288663C-2ED3-8E45-A185-CE1D7529F93D}" destId="{C44E9ED4-F84D-6E4E-85D9-85570BAC537B}" srcOrd="3" destOrd="0" presId="urn:microsoft.com/office/officeart/2009/3/layout/StepUpProcess"/>
    <dgm:cxn modelId="{946FBD76-7A63-6045-B857-496CD6309ABF}" type="presParOf" srcId="{C44E9ED4-F84D-6E4E-85D9-85570BAC537B}" destId="{A15A971C-8E4E-7446-AD19-2487CB8B4D41}" srcOrd="0" destOrd="0" presId="urn:microsoft.com/office/officeart/2009/3/layout/StepUpProcess"/>
    <dgm:cxn modelId="{BE9B104F-6931-5F42-AAE0-D57673F6B929}" type="presParOf" srcId="{A288663C-2ED3-8E45-A185-CE1D7529F93D}" destId="{5F930841-DFBD-9143-A015-64E3E951BA83}" srcOrd="4" destOrd="0" presId="urn:microsoft.com/office/officeart/2009/3/layout/StepUpProcess"/>
    <dgm:cxn modelId="{3DB58870-2730-E54A-80F8-946DB6E7E3BF}" type="presParOf" srcId="{5F930841-DFBD-9143-A015-64E3E951BA83}" destId="{B04BBCF7-B794-2B47-B22F-7C5478A5FC09}" srcOrd="0" destOrd="0" presId="urn:microsoft.com/office/officeart/2009/3/layout/StepUpProcess"/>
    <dgm:cxn modelId="{95C7972E-EDD5-7D4E-96B0-35D6EB3E602F}" type="presParOf" srcId="{5F930841-DFBD-9143-A015-64E3E951BA83}" destId="{46983E2E-FD1B-8C4D-B587-967A068F259F}" srcOrd="1" destOrd="0" presId="urn:microsoft.com/office/officeart/2009/3/layout/StepUpProcess"/>
    <dgm:cxn modelId="{B155E12A-F9F0-A34D-B2C6-6ACE5DA47D35}" type="presParOf" srcId="{5F930841-DFBD-9143-A015-64E3E951BA83}" destId="{E6570412-917D-1744-AF36-2BE5B1F6E5E2}" srcOrd="2" destOrd="0" presId="urn:microsoft.com/office/officeart/2009/3/layout/StepUpProcess"/>
    <dgm:cxn modelId="{F792FAAD-9FC8-FC45-946F-421C2B928872}" type="presParOf" srcId="{A288663C-2ED3-8E45-A185-CE1D7529F93D}" destId="{ED979DB1-57A8-E64B-99DF-7B0ADECD2062}" srcOrd="5" destOrd="0" presId="urn:microsoft.com/office/officeart/2009/3/layout/StepUpProcess"/>
    <dgm:cxn modelId="{25BC3D18-B7EC-0C4C-A35B-0B28DA021B86}" type="presParOf" srcId="{ED979DB1-57A8-E64B-99DF-7B0ADECD2062}" destId="{C68616AF-BF4C-DD46-A219-C8D77CDB8BFF}" srcOrd="0" destOrd="0" presId="urn:microsoft.com/office/officeart/2009/3/layout/StepUpProcess"/>
    <dgm:cxn modelId="{CA1454BF-C00A-2746-98D9-0CAAE2F5CC6A}" type="presParOf" srcId="{A288663C-2ED3-8E45-A185-CE1D7529F93D}" destId="{9CFE5EF9-B7C8-E44D-B3EC-1DAA66A6F5D9}" srcOrd="6" destOrd="0" presId="urn:microsoft.com/office/officeart/2009/3/layout/StepUpProcess"/>
    <dgm:cxn modelId="{DD1372AE-06AB-9448-A5B6-D5F971D0F9F6}" type="presParOf" srcId="{9CFE5EF9-B7C8-E44D-B3EC-1DAA66A6F5D9}" destId="{643926CF-980E-C249-B476-EC26A535E1DC}" srcOrd="0" destOrd="0" presId="urn:microsoft.com/office/officeart/2009/3/layout/StepUpProcess"/>
    <dgm:cxn modelId="{C85DE8F5-5197-884E-B368-F0E4880EEE81}" type="presParOf" srcId="{9CFE5EF9-B7C8-E44D-B3EC-1DAA66A6F5D9}" destId="{192D7E27-7DDC-1743-8DBC-5CEF0E9F1AAC}" srcOrd="1" destOrd="0" presId="urn:microsoft.com/office/officeart/2009/3/layout/StepUpProcess"/>
    <dgm:cxn modelId="{14968C95-2958-FF41-8F29-C39D66F7897F}" type="presParOf" srcId="{9CFE5EF9-B7C8-E44D-B3EC-1DAA66A6F5D9}" destId="{D8609B78-E98D-DA45-887A-D00C7BA083D3}" srcOrd="2" destOrd="0" presId="urn:microsoft.com/office/officeart/2009/3/layout/StepUpProcess"/>
    <dgm:cxn modelId="{98EAD8A8-6457-894C-881D-782518FE9112}" type="presParOf" srcId="{A288663C-2ED3-8E45-A185-CE1D7529F93D}" destId="{6F930395-085D-FE46-8310-28F15166C676}" srcOrd="7" destOrd="0" presId="urn:microsoft.com/office/officeart/2009/3/layout/StepUpProcess"/>
    <dgm:cxn modelId="{B0F47BE9-2B9A-C948-9E7D-29D5091F5B1C}" type="presParOf" srcId="{6F930395-085D-FE46-8310-28F15166C676}" destId="{E9D7D98F-A712-C641-95A4-5AD9DCE251FE}" srcOrd="0" destOrd="0" presId="urn:microsoft.com/office/officeart/2009/3/layout/StepUpProcess"/>
    <dgm:cxn modelId="{259A43F2-FED3-3649-90C3-1D13AE5B1507}" type="presParOf" srcId="{A288663C-2ED3-8E45-A185-CE1D7529F93D}" destId="{17F5D741-3F5A-0646-9A47-4280169C07B6}" srcOrd="8" destOrd="0" presId="urn:microsoft.com/office/officeart/2009/3/layout/StepUpProcess"/>
    <dgm:cxn modelId="{0A101447-1437-1146-BE8B-56A2F6207AC3}" type="presParOf" srcId="{17F5D741-3F5A-0646-9A47-4280169C07B6}" destId="{512F71B0-C4AE-9847-92E0-9E6ED36226AD}" srcOrd="0" destOrd="0" presId="urn:microsoft.com/office/officeart/2009/3/layout/StepUpProcess"/>
    <dgm:cxn modelId="{5621D7B4-A514-5349-9C91-CBEFEFDE74D3}" type="presParOf" srcId="{17F5D741-3F5A-0646-9A47-4280169C07B6}" destId="{6C5D2984-0228-0D49-ACF1-F1811AA2EAF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C935B7-5962-4A41-A13E-3CD8E5F4AEC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845775-EE72-46AD-AC9B-58AF83FA04D3}">
      <dgm:prSet custT="1"/>
      <dgm:spPr>
        <a:solidFill>
          <a:srgbClr val="FFFF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3200" b="0" i="0" baseline="0" dirty="0"/>
            <a:t>Hiring</a:t>
          </a:r>
          <a:endParaRPr lang="en-US" sz="3200" dirty="0"/>
        </a:p>
      </dgm:t>
    </dgm:pt>
    <dgm:pt modelId="{99E941D0-D43B-4CB4-9F4B-33CEDB29A2C2}" type="parTrans" cxnId="{B642FE46-435C-4600-8D10-30022DC0EA16}">
      <dgm:prSet/>
      <dgm:spPr/>
      <dgm:t>
        <a:bodyPr/>
        <a:lstStyle/>
        <a:p>
          <a:endParaRPr lang="en-US" sz="2400"/>
        </a:p>
      </dgm:t>
    </dgm:pt>
    <dgm:pt modelId="{EFED5004-258D-4115-AE81-E5A403D0D607}" type="sibTrans" cxnId="{B642FE46-435C-4600-8D10-30022DC0EA16}">
      <dgm:prSet/>
      <dgm:spPr/>
      <dgm:t>
        <a:bodyPr/>
        <a:lstStyle/>
        <a:p>
          <a:endParaRPr lang="en-US" sz="2400"/>
        </a:p>
      </dgm:t>
    </dgm:pt>
    <dgm:pt modelId="{651F431E-AB3A-4ACE-B22F-4E693A0667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0" i="0" baseline="0"/>
            <a:t>Salary &amp; Compensation</a:t>
          </a:r>
          <a:endParaRPr lang="en-US" sz="3200"/>
        </a:p>
      </dgm:t>
    </dgm:pt>
    <dgm:pt modelId="{207A18D6-56F2-4CBA-81A7-683DBF57F550}" type="parTrans" cxnId="{FD39266E-61C1-4442-B3DF-48A3A636ACDC}">
      <dgm:prSet/>
      <dgm:spPr/>
      <dgm:t>
        <a:bodyPr/>
        <a:lstStyle/>
        <a:p>
          <a:endParaRPr lang="en-US" sz="2400"/>
        </a:p>
      </dgm:t>
    </dgm:pt>
    <dgm:pt modelId="{AA321EDB-051A-423F-9A36-7194EB140950}" type="sibTrans" cxnId="{FD39266E-61C1-4442-B3DF-48A3A636ACDC}">
      <dgm:prSet/>
      <dgm:spPr/>
      <dgm:t>
        <a:bodyPr/>
        <a:lstStyle/>
        <a:p>
          <a:endParaRPr lang="en-US" sz="2400"/>
        </a:p>
      </dgm:t>
    </dgm:pt>
    <dgm:pt modelId="{8FA7B792-DD44-4FDD-BB91-4331C5BC77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0" i="0" baseline="0" dirty="0"/>
            <a:t>Separation (Firing)</a:t>
          </a:r>
          <a:endParaRPr lang="en-US" sz="3200" dirty="0"/>
        </a:p>
      </dgm:t>
    </dgm:pt>
    <dgm:pt modelId="{9B70B9AE-7FAA-45E4-B3A0-08234DEC564A}" type="parTrans" cxnId="{3B830FA7-F418-44FD-8484-2CF091A1AFC8}">
      <dgm:prSet/>
      <dgm:spPr/>
      <dgm:t>
        <a:bodyPr/>
        <a:lstStyle/>
        <a:p>
          <a:endParaRPr lang="en-US" sz="2400"/>
        </a:p>
      </dgm:t>
    </dgm:pt>
    <dgm:pt modelId="{C9EC0BB7-6014-45A9-8E24-AEA4D8E4874C}" type="sibTrans" cxnId="{3B830FA7-F418-44FD-8484-2CF091A1AFC8}">
      <dgm:prSet/>
      <dgm:spPr/>
      <dgm:t>
        <a:bodyPr/>
        <a:lstStyle/>
        <a:p>
          <a:endParaRPr lang="en-US" sz="2400"/>
        </a:p>
      </dgm:t>
    </dgm:pt>
    <dgm:pt modelId="{81955638-FBDE-46A0-9CE0-02A6DB928F5C}" type="pres">
      <dgm:prSet presAssocID="{57C935B7-5962-4A41-A13E-3CD8E5F4AEC4}" presName="root" presStyleCnt="0">
        <dgm:presLayoutVars>
          <dgm:dir/>
          <dgm:resizeHandles val="exact"/>
        </dgm:presLayoutVars>
      </dgm:prSet>
      <dgm:spPr/>
    </dgm:pt>
    <dgm:pt modelId="{015FB441-F35B-4B21-833C-2200E927336E}" type="pres">
      <dgm:prSet presAssocID="{56845775-EE72-46AD-AC9B-58AF83FA04D3}" presName="compNode" presStyleCnt="0"/>
      <dgm:spPr/>
    </dgm:pt>
    <dgm:pt modelId="{D8B975C4-A46D-4318-816A-4099555016F9}" type="pres">
      <dgm:prSet presAssocID="{56845775-EE72-46AD-AC9B-58AF83FA04D3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67190A2-B2F0-42B1-9AA6-9442D7E62159}" type="pres">
      <dgm:prSet presAssocID="{56845775-EE72-46AD-AC9B-58AF83FA04D3}" presName="spaceRect" presStyleCnt="0"/>
      <dgm:spPr/>
    </dgm:pt>
    <dgm:pt modelId="{B7BEC518-17C9-4690-A5FF-76C34E979F58}" type="pres">
      <dgm:prSet presAssocID="{56845775-EE72-46AD-AC9B-58AF83FA04D3}" presName="textRect" presStyleLbl="revTx" presStyleIdx="0" presStyleCnt="3">
        <dgm:presLayoutVars>
          <dgm:chMax val="1"/>
          <dgm:chPref val="1"/>
        </dgm:presLayoutVars>
      </dgm:prSet>
      <dgm:spPr/>
    </dgm:pt>
    <dgm:pt modelId="{FD2291DA-149A-4537-A00B-849D7C19767C}" type="pres">
      <dgm:prSet presAssocID="{EFED5004-258D-4115-AE81-E5A403D0D607}" presName="sibTrans" presStyleCnt="0"/>
      <dgm:spPr/>
    </dgm:pt>
    <dgm:pt modelId="{0BEDE3FA-2771-47AA-92AE-DC6E596DBDDB}" type="pres">
      <dgm:prSet presAssocID="{8FA7B792-DD44-4FDD-BB91-4331C5BC776D}" presName="compNode" presStyleCnt="0"/>
      <dgm:spPr/>
    </dgm:pt>
    <dgm:pt modelId="{0693C00F-1017-44F5-A15F-A40895A36FC1}" type="pres">
      <dgm:prSet presAssocID="{8FA7B792-DD44-4FDD-BB91-4331C5BC77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D99D3E2-76D5-4C46-92C6-BB2E9D2FE7FF}" type="pres">
      <dgm:prSet presAssocID="{8FA7B792-DD44-4FDD-BB91-4331C5BC776D}" presName="spaceRect" presStyleCnt="0"/>
      <dgm:spPr/>
    </dgm:pt>
    <dgm:pt modelId="{7F75B358-9897-45FD-878B-BC8643758FF6}" type="pres">
      <dgm:prSet presAssocID="{8FA7B792-DD44-4FDD-BB91-4331C5BC776D}" presName="textRect" presStyleLbl="revTx" presStyleIdx="1" presStyleCnt="3">
        <dgm:presLayoutVars>
          <dgm:chMax val="1"/>
          <dgm:chPref val="1"/>
        </dgm:presLayoutVars>
      </dgm:prSet>
      <dgm:spPr/>
    </dgm:pt>
    <dgm:pt modelId="{7708D0DE-3253-3142-AD78-F07BDA34510A}" type="pres">
      <dgm:prSet presAssocID="{C9EC0BB7-6014-45A9-8E24-AEA4D8E4874C}" presName="sibTrans" presStyleCnt="0"/>
      <dgm:spPr/>
    </dgm:pt>
    <dgm:pt modelId="{F817B57F-862C-4A4C-B7C5-9B65AC4AF662}" type="pres">
      <dgm:prSet presAssocID="{651F431E-AB3A-4ACE-B22F-4E693A066788}" presName="compNode" presStyleCnt="0"/>
      <dgm:spPr/>
    </dgm:pt>
    <dgm:pt modelId="{1A337191-453F-441E-A661-F33682614447}" type="pres">
      <dgm:prSet presAssocID="{651F431E-AB3A-4ACE-B22F-4E693A0667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0A0765-FE43-4FBA-ADF3-23DCF2AFBC75}" type="pres">
      <dgm:prSet presAssocID="{651F431E-AB3A-4ACE-B22F-4E693A066788}" presName="spaceRect" presStyleCnt="0"/>
      <dgm:spPr/>
    </dgm:pt>
    <dgm:pt modelId="{AE222C86-A809-4B2F-9066-84BB65EB722F}" type="pres">
      <dgm:prSet presAssocID="{651F431E-AB3A-4ACE-B22F-4E693A0667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180F05-9DC4-49BF-ADDA-F148D209B3A0}" type="presOf" srcId="{57C935B7-5962-4A41-A13E-3CD8E5F4AEC4}" destId="{81955638-FBDE-46A0-9CE0-02A6DB928F5C}" srcOrd="0" destOrd="0" presId="urn:microsoft.com/office/officeart/2018/2/layout/IconLabelList"/>
    <dgm:cxn modelId="{B642FE46-435C-4600-8D10-30022DC0EA16}" srcId="{57C935B7-5962-4A41-A13E-3CD8E5F4AEC4}" destId="{56845775-EE72-46AD-AC9B-58AF83FA04D3}" srcOrd="0" destOrd="0" parTransId="{99E941D0-D43B-4CB4-9F4B-33CEDB29A2C2}" sibTransId="{EFED5004-258D-4115-AE81-E5A403D0D607}"/>
    <dgm:cxn modelId="{FD39266E-61C1-4442-B3DF-48A3A636ACDC}" srcId="{57C935B7-5962-4A41-A13E-3CD8E5F4AEC4}" destId="{651F431E-AB3A-4ACE-B22F-4E693A066788}" srcOrd="2" destOrd="0" parTransId="{207A18D6-56F2-4CBA-81A7-683DBF57F550}" sibTransId="{AA321EDB-051A-423F-9A36-7194EB140950}"/>
    <dgm:cxn modelId="{A72C5890-30F0-3749-91C3-183C89CB0BFD}" type="presOf" srcId="{8FA7B792-DD44-4FDD-BB91-4331C5BC776D}" destId="{7F75B358-9897-45FD-878B-BC8643758FF6}" srcOrd="0" destOrd="0" presId="urn:microsoft.com/office/officeart/2018/2/layout/IconLabelList"/>
    <dgm:cxn modelId="{3B830FA7-F418-44FD-8484-2CF091A1AFC8}" srcId="{57C935B7-5962-4A41-A13E-3CD8E5F4AEC4}" destId="{8FA7B792-DD44-4FDD-BB91-4331C5BC776D}" srcOrd="1" destOrd="0" parTransId="{9B70B9AE-7FAA-45E4-B3A0-08234DEC564A}" sibTransId="{C9EC0BB7-6014-45A9-8E24-AEA4D8E4874C}"/>
    <dgm:cxn modelId="{D33C71BE-2071-C24A-9793-2DF2D9E8FD7D}" type="presOf" srcId="{651F431E-AB3A-4ACE-B22F-4E693A066788}" destId="{AE222C86-A809-4B2F-9066-84BB65EB722F}" srcOrd="0" destOrd="0" presId="urn:microsoft.com/office/officeart/2018/2/layout/IconLabelList"/>
    <dgm:cxn modelId="{CBDC85E6-DE57-694A-B093-5728A23D0228}" type="presOf" srcId="{56845775-EE72-46AD-AC9B-58AF83FA04D3}" destId="{B7BEC518-17C9-4690-A5FF-76C34E979F58}" srcOrd="0" destOrd="0" presId="urn:microsoft.com/office/officeart/2018/2/layout/IconLabelList"/>
    <dgm:cxn modelId="{2BC0121D-72E5-A84E-9872-4E798612F83A}" type="presParOf" srcId="{81955638-FBDE-46A0-9CE0-02A6DB928F5C}" destId="{015FB441-F35B-4B21-833C-2200E927336E}" srcOrd="0" destOrd="0" presId="urn:microsoft.com/office/officeart/2018/2/layout/IconLabelList"/>
    <dgm:cxn modelId="{B1F2B22D-1577-1947-9D5B-BA77F0BE121B}" type="presParOf" srcId="{015FB441-F35B-4B21-833C-2200E927336E}" destId="{D8B975C4-A46D-4318-816A-4099555016F9}" srcOrd="0" destOrd="0" presId="urn:microsoft.com/office/officeart/2018/2/layout/IconLabelList"/>
    <dgm:cxn modelId="{07A051E7-3DD1-034E-B666-58F0FAD46260}" type="presParOf" srcId="{015FB441-F35B-4B21-833C-2200E927336E}" destId="{067190A2-B2F0-42B1-9AA6-9442D7E62159}" srcOrd="1" destOrd="0" presId="urn:microsoft.com/office/officeart/2018/2/layout/IconLabelList"/>
    <dgm:cxn modelId="{E693794A-2D8D-BC46-9BAE-832157BC73AB}" type="presParOf" srcId="{015FB441-F35B-4B21-833C-2200E927336E}" destId="{B7BEC518-17C9-4690-A5FF-76C34E979F58}" srcOrd="2" destOrd="0" presId="urn:microsoft.com/office/officeart/2018/2/layout/IconLabelList"/>
    <dgm:cxn modelId="{8EF6A3B2-C931-2D4E-8F61-0DB65B74C11B}" type="presParOf" srcId="{81955638-FBDE-46A0-9CE0-02A6DB928F5C}" destId="{FD2291DA-149A-4537-A00B-849D7C19767C}" srcOrd="1" destOrd="0" presId="urn:microsoft.com/office/officeart/2018/2/layout/IconLabelList"/>
    <dgm:cxn modelId="{57F12486-3F83-AF40-A632-4A3E0068742D}" type="presParOf" srcId="{81955638-FBDE-46A0-9CE0-02A6DB928F5C}" destId="{0BEDE3FA-2771-47AA-92AE-DC6E596DBDDB}" srcOrd="2" destOrd="0" presId="urn:microsoft.com/office/officeart/2018/2/layout/IconLabelList"/>
    <dgm:cxn modelId="{EA2D7564-61A1-954E-9B6A-9908D1494A4A}" type="presParOf" srcId="{0BEDE3FA-2771-47AA-92AE-DC6E596DBDDB}" destId="{0693C00F-1017-44F5-A15F-A40895A36FC1}" srcOrd="0" destOrd="0" presId="urn:microsoft.com/office/officeart/2018/2/layout/IconLabelList"/>
    <dgm:cxn modelId="{A2E68A12-E778-B241-A043-2188460E1A35}" type="presParOf" srcId="{0BEDE3FA-2771-47AA-92AE-DC6E596DBDDB}" destId="{3D99D3E2-76D5-4C46-92C6-BB2E9D2FE7FF}" srcOrd="1" destOrd="0" presId="urn:microsoft.com/office/officeart/2018/2/layout/IconLabelList"/>
    <dgm:cxn modelId="{74B0B90F-5562-EE4C-A047-7D01138C68EE}" type="presParOf" srcId="{0BEDE3FA-2771-47AA-92AE-DC6E596DBDDB}" destId="{7F75B358-9897-45FD-878B-BC8643758FF6}" srcOrd="2" destOrd="0" presId="urn:microsoft.com/office/officeart/2018/2/layout/IconLabelList"/>
    <dgm:cxn modelId="{05E95183-88AE-054F-9B9F-D4164DEEE98A}" type="presParOf" srcId="{81955638-FBDE-46A0-9CE0-02A6DB928F5C}" destId="{7708D0DE-3253-3142-AD78-F07BDA34510A}" srcOrd="3" destOrd="0" presId="urn:microsoft.com/office/officeart/2018/2/layout/IconLabelList"/>
    <dgm:cxn modelId="{48744E5F-DD77-2A42-B2F5-0E2A3809C34D}" type="presParOf" srcId="{81955638-FBDE-46A0-9CE0-02A6DB928F5C}" destId="{F817B57F-862C-4A4C-B7C5-9B65AC4AF662}" srcOrd="4" destOrd="0" presId="urn:microsoft.com/office/officeart/2018/2/layout/IconLabelList"/>
    <dgm:cxn modelId="{2456BC86-A572-6A41-8CCD-B0F30938A50A}" type="presParOf" srcId="{F817B57F-862C-4A4C-B7C5-9B65AC4AF662}" destId="{1A337191-453F-441E-A661-F33682614447}" srcOrd="0" destOrd="0" presId="urn:microsoft.com/office/officeart/2018/2/layout/IconLabelList"/>
    <dgm:cxn modelId="{95EF3D45-DB86-8D4E-8A69-8464E4291DBB}" type="presParOf" srcId="{F817B57F-862C-4A4C-B7C5-9B65AC4AF662}" destId="{660A0765-FE43-4FBA-ADF3-23DCF2AFBC75}" srcOrd="1" destOrd="0" presId="urn:microsoft.com/office/officeart/2018/2/layout/IconLabelList"/>
    <dgm:cxn modelId="{40F149D6-127A-A54C-BB0B-4AF9FFA0EBE8}" type="presParOf" srcId="{F817B57F-862C-4A4C-B7C5-9B65AC4AF662}" destId="{AE222C86-A809-4B2F-9066-84BB65EB72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0133D1-F4A3-CC41-A8AC-BEB31C81633D}" type="doc">
      <dgm:prSet loTypeId="urn:microsoft.com/office/officeart/2005/8/layout/pyramid2" loCatId="" qsTypeId="urn:microsoft.com/office/officeart/2005/8/quickstyle/simple1" qsCatId="simple" csTypeId="urn:microsoft.com/office/officeart/2005/8/colors/accent4_2" csCatId="accent4" phldr="1"/>
      <dgm:spPr/>
    </dgm:pt>
    <dgm:pt modelId="{CB9DD2CB-167C-AA43-9DAE-732926E859EE}">
      <dgm:prSet phldrT="[Text]"/>
      <dgm:spPr/>
      <dgm:t>
        <a:bodyPr/>
        <a:lstStyle/>
        <a:p>
          <a:r>
            <a:rPr lang="en-US" dirty="0"/>
            <a:t>Political Appointee</a:t>
          </a:r>
        </a:p>
      </dgm:t>
    </dgm:pt>
    <dgm:pt modelId="{AC4B555C-8343-6D44-9BDB-D57C84F9CAB2}" type="parTrans" cxnId="{C4B4AD50-538D-124E-9CC8-F5E7D8CCF6FC}">
      <dgm:prSet/>
      <dgm:spPr/>
      <dgm:t>
        <a:bodyPr/>
        <a:lstStyle/>
        <a:p>
          <a:endParaRPr lang="en-US"/>
        </a:p>
      </dgm:t>
    </dgm:pt>
    <dgm:pt modelId="{E7C83637-B684-EC4B-B52C-54CC0B937093}" type="sibTrans" cxnId="{C4B4AD50-538D-124E-9CC8-F5E7D8CCF6FC}">
      <dgm:prSet/>
      <dgm:spPr/>
      <dgm:t>
        <a:bodyPr/>
        <a:lstStyle/>
        <a:p>
          <a:endParaRPr lang="en-US"/>
        </a:p>
      </dgm:t>
    </dgm:pt>
    <dgm:pt modelId="{0A01439B-6BB7-8B4C-A4C4-BC56A296937C}">
      <dgm:prSet phldrT="[Text]"/>
      <dgm:spPr/>
      <dgm:t>
        <a:bodyPr/>
        <a:lstStyle/>
        <a:p>
          <a:r>
            <a:rPr lang="en-US" dirty="0"/>
            <a:t>Senior Executive Service (SES)</a:t>
          </a:r>
        </a:p>
      </dgm:t>
    </dgm:pt>
    <dgm:pt modelId="{B2616ABA-7D4A-C74A-B46D-502AD349416E}" type="parTrans" cxnId="{7446CA34-DD10-5B4C-8D12-0970E6A76BB2}">
      <dgm:prSet/>
      <dgm:spPr/>
      <dgm:t>
        <a:bodyPr/>
        <a:lstStyle/>
        <a:p>
          <a:endParaRPr lang="en-US"/>
        </a:p>
      </dgm:t>
    </dgm:pt>
    <dgm:pt modelId="{BCE02F13-DBF9-8B46-BE8D-AC95F0ACAF6C}" type="sibTrans" cxnId="{7446CA34-DD10-5B4C-8D12-0970E6A76BB2}">
      <dgm:prSet/>
      <dgm:spPr/>
      <dgm:t>
        <a:bodyPr/>
        <a:lstStyle/>
        <a:p>
          <a:endParaRPr lang="en-US"/>
        </a:p>
      </dgm:t>
    </dgm:pt>
    <dgm:pt modelId="{FC4FFD02-B976-914E-9104-37261EE82972}">
      <dgm:prSet phldrT="[Text]"/>
      <dgm:spPr/>
      <dgm:t>
        <a:bodyPr/>
        <a:lstStyle/>
        <a:p>
          <a:r>
            <a:rPr lang="en-US" dirty="0"/>
            <a:t>Career Civil Servants</a:t>
          </a:r>
        </a:p>
      </dgm:t>
    </dgm:pt>
    <dgm:pt modelId="{1EDCFC03-CDB8-0648-8F34-77A22FBB263C}" type="parTrans" cxnId="{BCBCD41B-4B3A-0A40-B173-FC26B22B276E}">
      <dgm:prSet/>
      <dgm:spPr/>
      <dgm:t>
        <a:bodyPr/>
        <a:lstStyle/>
        <a:p>
          <a:endParaRPr lang="en-US"/>
        </a:p>
      </dgm:t>
    </dgm:pt>
    <dgm:pt modelId="{466D02D9-D6EC-DB42-90DA-1D7A97DB393C}" type="sibTrans" cxnId="{BCBCD41B-4B3A-0A40-B173-FC26B22B276E}">
      <dgm:prSet/>
      <dgm:spPr/>
      <dgm:t>
        <a:bodyPr/>
        <a:lstStyle/>
        <a:p>
          <a:endParaRPr lang="en-US"/>
        </a:p>
      </dgm:t>
    </dgm:pt>
    <dgm:pt modelId="{185F0A1A-F004-0649-B028-5B4C4BF8D8CA}">
      <dgm:prSet phldrT="[Text]"/>
      <dgm:spPr/>
      <dgm:t>
        <a:bodyPr/>
        <a:lstStyle/>
        <a:p>
          <a:r>
            <a:rPr lang="en-US"/>
            <a:t>Elected Officials</a:t>
          </a:r>
          <a:endParaRPr lang="en-US" dirty="0"/>
        </a:p>
      </dgm:t>
    </dgm:pt>
    <dgm:pt modelId="{93659BA7-3329-E747-A535-75CCCAA66C14}" type="parTrans" cxnId="{D53A46A6-EF8F-6E49-8BDA-F37B64788159}">
      <dgm:prSet/>
      <dgm:spPr/>
      <dgm:t>
        <a:bodyPr/>
        <a:lstStyle/>
        <a:p>
          <a:endParaRPr lang="en-US"/>
        </a:p>
      </dgm:t>
    </dgm:pt>
    <dgm:pt modelId="{89ADC183-DFB5-C348-B307-DAC492812B9A}" type="sibTrans" cxnId="{D53A46A6-EF8F-6E49-8BDA-F37B64788159}">
      <dgm:prSet/>
      <dgm:spPr/>
      <dgm:t>
        <a:bodyPr/>
        <a:lstStyle/>
        <a:p>
          <a:endParaRPr lang="en-US"/>
        </a:p>
      </dgm:t>
    </dgm:pt>
    <dgm:pt modelId="{78F44581-F6C9-8B4A-8DEE-C843FA25F134}" type="pres">
      <dgm:prSet presAssocID="{F20133D1-F4A3-CC41-A8AC-BEB31C81633D}" presName="compositeShape" presStyleCnt="0">
        <dgm:presLayoutVars>
          <dgm:dir/>
          <dgm:resizeHandles/>
        </dgm:presLayoutVars>
      </dgm:prSet>
      <dgm:spPr/>
    </dgm:pt>
    <dgm:pt modelId="{B955B0BB-21BE-8446-88DA-90C25535EB2F}" type="pres">
      <dgm:prSet presAssocID="{F20133D1-F4A3-CC41-A8AC-BEB31C81633D}" presName="pyramid" presStyleLbl="node1" presStyleIdx="0" presStyleCnt="1"/>
      <dgm:spPr/>
    </dgm:pt>
    <dgm:pt modelId="{483FE963-CE5F-E346-9C92-9C6F0F75D693}" type="pres">
      <dgm:prSet presAssocID="{F20133D1-F4A3-CC41-A8AC-BEB31C81633D}" presName="theList" presStyleCnt="0"/>
      <dgm:spPr/>
    </dgm:pt>
    <dgm:pt modelId="{E65E77E2-ABDE-E84F-ACA5-5B44192FB018}" type="pres">
      <dgm:prSet presAssocID="{185F0A1A-F004-0649-B028-5B4C4BF8D8CA}" presName="aNode" presStyleLbl="fgAcc1" presStyleIdx="0" presStyleCnt="4">
        <dgm:presLayoutVars>
          <dgm:bulletEnabled val="1"/>
        </dgm:presLayoutVars>
      </dgm:prSet>
      <dgm:spPr/>
    </dgm:pt>
    <dgm:pt modelId="{DD55256E-988A-5A43-9122-2BD1A6D1FC87}" type="pres">
      <dgm:prSet presAssocID="{185F0A1A-F004-0649-B028-5B4C4BF8D8CA}" presName="aSpace" presStyleCnt="0"/>
      <dgm:spPr/>
    </dgm:pt>
    <dgm:pt modelId="{01305A93-E33B-F540-894D-E5788A6C1D80}" type="pres">
      <dgm:prSet presAssocID="{CB9DD2CB-167C-AA43-9DAE-732926E859EE}" presName="aNode" presStyleLbl="fgAcc1" presStyleIdx="1" presStyleCnt="4">
        <dgm:presLayoutVars>
          <dgm:bulletEnabled val="1"/>
        </dgm:presLayoutVars>
      </dgm:prSet>
      <dgm:spPr/>
    </dgm:pt>
    <dgm:pt modelId="{F21F88E2-082B-F444-9558-5509DF43B574}" type="pres">
      <dgm:prSet presAssocID="{CB9DD2CB-167C-AA43-9DAE-732926E859EE}" presName="aSpace" presStyleCnt="0"/>
      <dgm:spPr/>
    </dgm:pt>
    <dgm:pt modelId="{8AA42667-1E2D-844F-9898-8E5ECDCFF75A}" type="pres">
      <dgm:prSet presAssocID="{0A01439B-6BB7-8B4C-A4C4-BC56A296937C}" presName="aNode" presStyleLbl="fgAcc1" presStyleIdx="2" presStyleCnt="4">
        <dgm:presLayoutVars>
          <dgm:bulletEnabled val="1"/>
        </dgm:presLayoutVars>
      </dgm:prSet>
      <dgm:spPr/>
    </dgm:pt>
    <dgm:pt modelId="{D7475157-F3F8-5F42-BEFC-087EF88D34D3}" type="pres">
      <dgm:prSet presAssocID="{0A01439B-6BB7-8B4C-A4C4-BC56A296937C}" presName="aSpace" presStyleCnt="0"/>
      <dgm:spPr/>
    </dgm:pt>
    <dgm:pt modelId="{8BA81859-B839-EA4D-95ED-A284CDA094E9}" type="pres">
      <dgm:prSet presAssocID="{FC4FFD02-B976-914E-9104-37261EE82972}" presName="aNode" presStyleLbl="fgAcc1" presStyleIdx="3" presStyleCnt="4">
        <dgm:presLayoutVars>
          <dgm:bulletEnabled val="1"/>
        </dgm:presLayoutVars>
      </dgm:prSet>
      <dgm:spPr/>
    </dgm:pt>
    <dgm:pt modelId="{4D43BC3A-B478-AF4C-A091-E5AF552BD349}" type="pres">
      <dgm:prSet presAssocID="{FC4FFD02-B976-914E-9104-37261EE82972}" presName="aSpace" presStyleCnt="0"/>
      <dgm:spPr/>
    </dgm:pt>
  </dgm:ptLst>
  <dgm:cxnLst>
    <dgm:cxn modelId="{868FC10A-F865-EB47-B9EC-FE85FB9C60B6}" type="presOf" srcId="{FC4FFD02-B976-914E-9104-37261EE82972}" destId="{8BA81859-B839-EA4D-95ED-A284CDA094E9}" srcOrd="0" destOrd="0" presId="urn:microsoft.com/office/officeart/2005/8/layout/pyramid2"/>
    <dgm:cxn modelId="{BCBCD41B-4B3A-0A40-B173-FC26B22B276E}" srcId="{F20133D1-F4A3-CC41-A8AC-BEB31C81633D}" destId="{FC4FFD02-B976-914E-9104-37261EE82972}" srcOrd="3" destOrd="0" parTransId="{1EDCFC03-CDB8-0648-8F34-77A22FBB263C}" sibTransId="{466D02D9-D6EC-DB42-90DA-1D7A97DB393C}"/>
    <dgm:cxn modelId="{7446CA34-DD10-5B4C-8D12-0970E6A76BB2}" srcId="{F20133D1-F4A3-CC41-A8AC-BEB31C81633D}" destId="{0A01439B-6BB7-8B4C-A4C4-BC56A296937C}" srcOrd="2" destOrd="0" parTransId="{B2616ABA-7D4A-C74A-B46D-502AD349416E}" sibTransId="{BCE02F13-DBF9-8B46-BE8D-AC95F0ACAF6C}"/>
    <dgm:cxn modelId="{4D762135-BAF4-1443-AB18-2585C300892E}" type="presOf" srcId="{0A01439B-6BB7-8B4C-A4C4-BC56A296937C}" destId="{8AA42667-1E2D-844F-9898-8E5ECDCFF75A}" srcOrd="0" destOrd="0" presId="urn:microsoft.com/office/officeart/2005/8/layout/pyramid2"/>
    <dgm:cxn modelId="{C4B4AD50-538D-124E-9CC8-F5E7D8CCF6FC}" srcId="{F20133D1-F4A3-CC41-A8AC-BEB31C81633D}" destId="{CB9DD2CB-167C-AA43-9DAE-732926E859EE}" srcOrd="1" destOrd="0" parTransId="{AC4B555C-8343-6D44-9BDB-D57C84F9CAB2}" sibTransId="{E7C83637-B684-EC4B-B52C-54CC0B937093}"/>
    <dgm:cxn modelId="{D9D08251-7080-5E48-BB43-0F9B6A2C45A7}" type="presOf" srcId="{185F0A1A-F004-0649-B028-5B4C4BF8D8CA}" destId="{E65E77E2-ABDE-E84F-ACA5-5B44192FB018}" srcOrd="0" destOrd="0" presId="urn:microsoft.com/office/officeart/2005/8/layout/pyramid2"/>
    <dgm:cxn modelId="{D53A46A6-EF8F-6E49-8BDA-F37B64788159}" srcId="{F20133D1-F4A3-CC41-A8AC-BEB31C81633D}" destId="{185F0A1A-F004-0649-B028-5B4C4BF8D8CA}" srcOrd="0" destOrd="0" parTransId="{93659BA7-3329-E747-A535-75CCCAA66C14}" sibTransId="{89ADC183-DFB5-C348-B307-DAC492812B9A}"/>
    <dgm:cxn modelId="{5CC1C9BC-94C5-2545-AE08-5FCF7CAB056B}" type="presOf" srcId="{CB9DD2CB-167C-AA43-9DAE-732926E859EE}" destId="{01305A93-E33B-F540-894D-E5788A6C1D80}" srcOrd="0" destOrd="0" presId="urn:microsoft.com/office/officeart/2005/8/layout/pyramid2"/>
    <dgm:cxn modelId="{586892F3-F288-1346-B450-160DB1B8D81D}" type="presOf" srcId="{F20133D1-F4A3-CC41-A8AC-BEB31C81633D}" destId="{78F44581-F6C9-8B4A-8DEE-C843FA25F134}" srcOrd="0" destOrd="0" presId="urn:microsoft.com/office/officeart/2005/8/layout/pyramid2"/>
    <dgm:cxn modelId="{9D43C761-E433-9346-9559-A469971D37D8}" type="presParOf" srcId="{78F44581-F6C9-8B4A-8DEE-C843FA25F134}" destId="{B955B0BB-21BE-8446-88DA-90C25535EB2F}" srcOrd="0" destOrd="0" presId="urn:microsoft.com/office/officeart/2005/8/layout/pyramid2"/>
    <dgm:cxn modelId="{133BA16C-B1A3-D24C-A18F-8D0BF459A90A}" type="presParOf" srcId="{78F44581-F6C9-8B4A-8DEE-C843FA25F134}" destId="{483FE963-CE5F-E346-9C92-9C6F0F75D693}" srcOrd="1" destOrd="0" presId="urn:microsoft.com/office/officeart/2005/8/layout/pyramid2"/>
    <dgm:cxn modelId="{481199D5-B794-AC45-B6CA-F9850917BB1A}" type="presParOf" srcId="{483FE963-CE5F-E346-9C92-9C6F0F75D693}" destId="{E65E77E2-ABDE-E84F-ACA5-5B44192FB018}" srcOrd="0" destOrd="0" presId="urn:microsoft.com/office/officeart/2005/8/layout/pyramid2"/>
    <dgm:cxn modelId="{D6DB3AD9-490A-834F-9B8C-DCEBB954FBCD}" type="presParOf" srcId="{483FE963-CE5F-E346-9C92-9C6F0F75D693}" destId="{DD55256E-988A-5A43-9122-2BD1A6D1FC87}" srcOrd="1" destOrd="0" presId="urn:microsoft.com/office/officeart/2005/8/layout/pyramid2"/>
    <dgm:cxn modelId="{65FC4004-28DD-9341-84DC-4117DB2B8A76}" type="presParOf" srcId="{483FE963-CE5F-E346-9C92-9C6F0F75D693}" destId="{01305A93-E33B-F540-894D-E5788A6C1D80}" srcOrd="2" destOrd="0" presId="urn:microsoft.com/office/officeart/2005/8/layout/pyramid2"/>
    <dgm:cxn modelId="{29300E7E-0A27-384B-A80A-E0BF6DF9CCB1}" type="presParOf" srcId="{483FE963-CE5F-E346-9C92-9C6F0F75D693}" destId="{F21F88E2-082B-F444-9558-5509DF43B574}" srcOrd="3" destOrd="0" presId="urn:microsoft.com/office/officeart/2005/8/layout/pyramid2"/>
    <dgm:cxn modelId="{3FFED32E-A997-6145-9171-8650ADE4C61E}" type="presParOf" srcId="{483FE963-CE5F-E346-9C92-9C6F0F75D693}" destId="{8AA42667-1E2D-844F-9898-8E5ECDCFF75A}" srcOrd="4" destOrd="0" presId="urn:microsoft.com/office/officeart/2005/8/layout/pyramid2"/>
    <dgm:cxn modelId="{EAD8D9AC-8011-7849-AB6F-944A46071D96}" type="presParOf" srcId="{483FE963-CE5F-E346-9C92-9C6F0F75D693}" destId="{D7475157-F3F8-5F42-BEFC-087EF88D34D3}" srcOrd="5" destOrd="0" presId="urn:microsoft.com/office/officeart/2005/8/layout/pyramid2"/>
    <dgm:cxn modelId="{F492E245-3EC2-0940-9B95-31763F5D3CDD}" type="presParOf" srcId="{483FE963-CE5F-E346-9C92-9C6F0F75D693}" destId="{8BA81859-B839-EA4D-95ED-A284CDA094E9}" srcOrd="6" destOrd="0" presId="urn:microsoft.com/office/officeart/2005/8/layout/pyramid2"/>
    <dgm:cxn modelId="{AF1EC9E2-78DE-F345-A773-5299AA390FF0}" type="presParOf" srcId="{483FE963-CE5F-E346-9C92-9C6F0F75D693}" destId="{4D43BC3A-B478-AF4C-A091-E5AF552BD349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62FBC-5891-4F41-8EB2-28244F230559}">
      <dsp:nvSpPr>
        <dsp:cNvPr id="0" name=""/>
        <dsp:cNvSpPr/>
      </dsp:nvSpPr>
      <dsp:spPr>
        <a:xfrm>
          <a:off x="1602756" y="1317"/>
          <a:ext cx="1923307" cy="961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Executive</a:t>
          </a:r>
        </a:p>
      </dsp:txBody>
      <dsp:txXfrm>
        <a:off x="1630922" y="29483"/>
        <a:ext cx="1866975" cy="905321"/>
      </dsp:txXfrm>
    </dsp:sp>
    <dsp:sp modelId="{6C97E9D7-7300-AF4E-9F68-16F8836719CD}">
      <dsp:nvSpPr>
        <dsp:cNvPr id="0" name=""/>
        <dsp:cNvSpPr/>
      </dsp:nvSpPr>
      <dsp:spPr>
        <a:xfrm rot="3600000">
          <a:off x="2857163" y="1689594"/>
          <a:ext cx="1003059" cy="3365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958136" y="1756910"/>
        <a:ext cx="801113" cy="201946"/>
      </dsp:txXfrm>
    </dsp:sp>
    <dsp:sp modelId="{88437C10-6ECA-9941-9793-40D65EA6C08E}">
      <dsp:nvSpPr>
        <dsp:cNvPr id="0" name=""/>
        <dsp:cNvSpPr/>
      </dsp:nvSpPr>
      <dsp:spPr>
        <a:xfrm>
          <a:off x="3191322" y="2752795"/>
          <a:ext cx="1923307" cy="961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Legislative</a:t>
          </a:r>
        </a:p>
      </dsp:txBody>
      <dsp:txXfrm>
        <a:off x="3219488" y="2780961"/>
        <a:ext cx="1866975" cy="905321"/>
      </dsp:txXfrm>
    </dsp:sp>
    <dsp:sp modelId="{BF789A06-729D-8B4A-9FDE-DE874E6B9A6B}">
      <dsp:nvSpPr>
        <dsp:cNvPr id="0" name=""/>
        <dsp:cNvSpPr/>
      </dsp:nvSpPr>
      <dsp:spPr>
        <a:xfrm rot="10800000">
          <a:off x="2062880" y="3065332"/>
          <a:ext cx="1003059" cy="3365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163853" y="3132648"/>
        <a:ext cx="801113" cy="201946"/>
      </dsp:txXfrm>
    </dsp:sp>
    <dsp:sp modelId="{6CB41DAB-08A1-6C40-BCB3-44DA926E72D7}">
      <dsp:nvSpPr>
        <dsp:cNvPr id="0" name=""/>
        <dsp:cNvSpPr/>
      </dsp:nvSpPr>
      <dsp:spPr>
        <a:xfrm>
          <a:off x="14190" y="2752795"/>
          <a:ext cx="1923307" cy="961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Judicial</a:t>
          </a:r>
        </a:p>
      </dsp:txBody>
      <dsp:txXfrm>
        <a:off x="42356" y="2780961"/>
        <a:ext cx="1866975" cy="905321"/>
      </dsp:txXfrm>
    </dsp:sp>
    <dsp:sp modelId="{D5A422F1-C707-DF4A-80D3-984566F66088}">
      <dsp:nvSpPr>
        <dsp:cNvPr id="0" name=""/>
        <dsp:cNvSpPr/>
      </dsp:nvSpPr>
      <dsp:spPr>
        <a:xfrm rot="18000000">
          <a:off x="1268597" y="1689594"/>
          <a:ext cx="1003059" cy="3365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369570" y="1756910"/>
        <a:ext cx="801113" cy="201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B0BB-21BE-8446-88DA-90C25535EB2F}">
      <dsp:nvSpPr>
        <dsp:cNvPr id="0" name=""/>
        <dsp:cNvSpPr/>
      </dsp:nvSpPr>
      <dsp:spPr>
        <a:xfrm>
          <a:off x="105582" y="0"/>
          <a:ext cx="3979334" cy="3979334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77E2-ABDE-E84F-ACA5-5B44192FB018}">
      <dsp:nvSpPr>
        <dsp:cNvPr id="0" name=""/>
        <dsp:cNvSpPr/>
      </dsp:nvSpPr>
      <dsp:spPr>
        <a:xfrm>
          <a:off x="2112201" y="400070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Elected Officials</a:t>
          </a:r>
          <a:endParaRPr lang="en-US" sz="2300" kern="1200" dirty="0"/>
        </a:p>
      </dsp:txBody>
      <dsp:txXfrm>
        <a:off x="2158185" y="446054"/>
        <a:ext cx="2494599" cy="850014"/>
      </dsp:txXfrm>
    </dsp:sp>
    <dsp:sp modelId="{01305A93-E33B-F540-894D-E5788A6C1D80}">
      <dsp:nvSpPr>
        <dsp:cNvPr id="0" name=""/>
        <dsp:cNvSpPr/>
      </dsp:nvSpPr>
      <dsp:spPr>
        <a:xfrm>
          <a:off x="2112201" y="1459801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Political Appointees</a:t>
          </a:r>
        </a:p>
      </dsp:txBody>
      <dsp:txXfrm>
        <a:off x="2158185" y="1505785"/>
        <a:ext cx="2494599" cy="850014"/>
      </dsp:txXfrm>
    </dsp:sp>
    <dsp:sp modelId="{8BA81859-B839-EA4D-95ED-A284CDA094E9}">
      <dsp:nvSpPr>
        <dsp:cNvPr id="0" name=""/>
        <dsp:cNvSpPr/>
      </dsp:nvSpPr>
      <dsp:spPr>
        <a:xfrm>
          <a:off x="2112201" y="2519532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Career Civil Servants</a:t>
          </a:r>
        </a:p>
      </dsp:txBody>
      <dsp:txXfrm>
        <a:off x="2158185" y="2565516"/>
        <a:ext cx="2494599" cy="850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B0BB-21BE-8446-88DA-90C25535EB2F}">
      <dsp:nvSpPr>
        <dsp:cNvPr id="0" name=""/>
        <dsp:cNvSpPr/>
      </dsp:nvSpPr>
      <dsp:spPr>
        <a:xfrm>
          <a:off x="105582" y="0"/>
          <a:ext cx="3979334" cy="3979334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77E2-ABDE-E84F-ACA5-5B44192FB018}">
      <dsp:nvSpPr>
        <dsp:cNvPr id="0" name=""/>
        <dsp:cNvSpPr/>
      </dsp:nvSpPr>
      <dsp:spPr>
        <a:xfrm>
          <a:off x="2112201" y="400070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Elected Officials</a:t>
          </a:r>
          <a:endParaRPr lang="en-US" sz="2300" kern="1200" dirty="0"/>
        </a:p>
      </dsp:txBody>
      <dsp:txXfrm>
        <a:off x="2158185" y="446054"/>
        <a:ext cx="2494599" cy="850014"/>
      </dsp:txXfrm>
    </dsp:sp>
    <dsp:sp modelId="{01305A93-E33B-F540-894D-E5788A6C1D80}">
      <dsp:nvSpPr>
        <dsp:cNvPr id="0" name=""/>
        <dsp:cNvSpPr/>
      </dsp:nvSpPr>
      <dsp:spPr>
        <a:xfrm>
          <a:off x="2112201" y="1459801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Political Appointees</a:t>
          </a:r>
        </a:p>
      </dsp:txBody>
      <dsp:txXfrm>
        <a:off x="2158185" y="1505785"/>
        <a:ext cx="2494599" cy="850014"/>
      </dsp:txXfrm>
    </dsp:sp>
    <dsp:sp modelId="{8BA81859-B839-EA4D-95ED-A284CDA094E9}">
      <dsp:nvSpPr>
        <dsp:cNvPr id="0" name=""/>
        <dsp:cNvSpPr/>
      </dsp:nvSpPr>
      <dsp:spPr>
        <a:xfrm>
          <a:off x="2112201" y="2519532"/>
          <a:ext cx="2586567" cy="9419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Career Civil Servants</a:t>
          </a:r>
        </a:p>
      </dsp:txBody>
      <dsp:txXfrm>
        <a:off x="2158185" y="2565516"/>
        <a:ext cx="2494599" cy="850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975C4-A46D-4318-816A-4099555016F9}">
      <dsp:nvSpPr>
        <dsp:cNvPr id="0" name=""/>
        <dsp:cNvSpPr/>
      </dsp:nvSpPr>
      <dsp:spPr>
        <a:xfrm>
          <a:off x="923264" y="528233"/>
          <a:ext cx="1445816" cy="14458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EC518-17C9-4690-A5FF-76C34E979F58}">
      <dsp:nvSpPr>
        <dsp:cNvPr id="0" name=""/>
        <dsp:cNvSpPr/>
      </dsp:nvSpPr>
      <dsp:spPr>
        <a:xfrm>
          <a:off x="39709" y="2408414"/>
          <a:ext cx="3212924" cy="1012500"/>
        </a:xfrm>
        <a:prstGeom prst="rect">
          <a:avLst/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Hiring</a:t>
          </a:r>
          <a:endParaRPr lang="en-US" sz="3200" kern="1200" dirty="0"/>
        </a:p>
      </dsp:txBody>
      <dsp:txXfrm>
        <a:off x="39709" y="2408414"/>
        <a:ext cx="3212924" cy="1012500"/>
      </dsp:txXfrm>
    </dsp:sp>
    <dsp:sp modelId="{0693C00F-1017-44F5-A15F-A40895A36FC1}">
      <dsp:nvSpPr>
        <dsp:cNvPr id="0" name=""/>
        <dsp:cNvSpPr/>
      </dsp:nvSpPr>
      <dsp:spPr>
        <a:xfrm>
          <a:off x="4698450" y="528233"/>
          <a:ext cx="1445816" cy="1445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B358-9897-45FD-878B-BC8643758FF6}">
      <dsp:nvSpPr>
        <dsp:cNvPr id="0" name=""/>
        <dsp:cNvSpPr/>
      </dsp:nvSpPr>
      <dsp:spPr>
        <a:xfrm>
          <a:off x="3814896" y="2408414"/>
          <a:ext cx="3212924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Separation (Firing)</a:t>
          </a:r>
          <a:endParaRPr lang="en-US" sz="3200" kern="1200" dirty="0"/>
        </a:p>
      </dsp:txBody>
      <dsp:txXfrm>
        <a:off x="3814896" y="2408414"/>
        <a:ext cx="3212924" cy="1012500"/>
      </dsp:txXfrm>
    </dsp:sp>
    <dsp:sp modelId="{1A337191-453F-441E-A661-F33682614447}">
      <dsp:nvSpPr>
        <dsp:cNvPr id="0" name=""/>
        <dsp:cNvSpPr/>
      </dsp:nvSpPr>
      <dsp:spPr>
        <a:xfrm>
          <a:off x="8473636" y="528233"/>
          <a:ext cx="1445816" cy="1445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22C86-A809-4B2F-9066-84BB65EB722F}">
      <dsp:nvSpPr>
        <dsp:cNvPr id="0" name=""/>
        <dsp:cNvSpPr/>
      </dsp:nvSpPr>
      <dsp:spPr>
        <a:xfrm>
          <a:off x="7590082" y="2408414"/>
          <a:ext cx="3212924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Salary &amp; Compensation</a:t>
          </a:r>
          <a:endParaRPr lang="en-US" sz="3200" kern="1200"/>
        </a:p>
      </dsp:txBody>
      <dsp:txXfrm>
        <a:off x="7590082" y="2408414"/>
        <a:ext cx="3212924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59204-4707-C84B-8380-FC45AE576099}">
      <dsp:nvSpPr>
        <dsp:cNvPr id="0" name=""/>
        <dsp:cNvSpPr/>
      </dsp:nvSpPr>
      <dsp:spPr>
        <a:xfrm rot="5400000">
          <a:off x="417198" y="1878963"/>
          <a:ext cx="1228797" cy="2044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ED296-189C-FC4C-93D7-E7B6183B7B60}">
      <dsp:nvSpPr>
        <dsp:cNvPr id="0" name=""/>
        <dsp:cNvSpPr/>
      </dsp:nvSpPr>
      <dsp:spPr>
        <a:xfrm>
          <a:off x="212081" y="2489885"/>
          <a:ext cx="1845958" cy="1618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Transportation Security Officer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General Schedule (GS): 5-6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$43,876 - $56,282</a:t>
          </a:r>
        </a:p>
      </dsp:txBody>
      <dsp:txXfrm>
        <a:off x="212081" y="2489885"/>
        <a:ext cx="1845958" cy="1618091"/>
      </dsp:txXfrm>
    </dsp:sp>
    <dsp:sp modelId="{900AE38C-EFC2-9545-B050-2412F376A5A4}">
      <dsp:nvSpPr>
        <dsp:cNvPr id="0" name=""/>
        <dsp:cNvSpPr/>
      </dsp:nvSpPr>
      <dsp:spPr>
        <a:xfrm>
          <a:off x="1709746" y="1728430"/>
          <a:ext cx="348294" cy="34829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B7813-72FE-994E-AB66-FD9E9FB0A7B8}">
      <dsp:nvSpPr>
        <dsp:cNvPr id="0" name=""/>
        <dsp:cNvSpPr/>
      </dsp:nvSpPr>
      <dsp:spPr>
        <a:xfrm rot="5400000">
          <a:off x="2677012" y="1319770"/>
          <a:ext cx="1228797" cy="2044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F3AA5-DC36-2849-8D83-D0D1F8C31BFF}">
      <dsp:nvSpPr>
        <dsp:cNvPr id="0" name=""/>
        <dsp:cNvSpPr/>
      </dsp:nvSpPr>
      <dsp:spPr>
        <a:xfrm>
          <a:off x="2471896" y="1930692"/>
          <a:ext cx="1845958" cy="1618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Lead Transportation Security Officer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General Schedule (GS): 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$61,111 - $79,443</a:t>
          </a:r>
        </a:p>
      </dsp:txBody>
      <dsp:txXfrm>
        <a:off x="2471896" y="1930692"/>
        <a:ext cx="1845958" cy="1618091"/>
      </dsp:txXfrm>
    </dsp:sp>
    <dsp:sp modelId="{E2653F9F-FAB7-8E44-88BD-5A8436F1CC57}">
      <dsp:nvSpPr>
        <dsp:cNvPr id="0" name=""/>
        <dsp:cNvSpPr/>
      </dsp:nvSpPr>
      <dsp:spPr>
        <a:xfrm>
          <a:off x="3969560" y="1169237"/>
          <a:ext cx="348294" cy="34829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BBCF7-B794-2B47-B22F-7C5478A5FC09}">
      <dsp:nvSpPr>
        <dsp:cNvPr id="0" name=""/>
        <dsp:cNvSpPr/>
      </dsp:nvSpPr>
      <dsp:spPr>
        <a:xfrm rot="5400000">
          <a:off x="4936827" y="760576"/>
          <a:ext cx="1228797" cy="2044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83E2E-FD1B-8C4D-B587-967A068F259F}">
      <dsp:nvSpPr>
        <dsp:cNvPr id="0" name=""/>
        <dsp:cNvSpPr/>
      </dsp:nvSpPr>
      <dsp:spPr>
        <a:xfrm>
          <a:off x="4731710" y="1371499"/>
          <a:ext cx="1845958" cy="1618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Supervisory Transportation Security Officer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General Schedule (GS):10-11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$73,939 - $96,116</a:t>
          </a:r>
        </a:p>
      </dsp:txBody>
      <dsp:txXfrm>
        <a:off x="4731710" y="1371499"/>
        <a:ext cx="1845958" cy="1618091"/>
      </dsp:txXfrm>
    </dsp:sp>
    <dsp:sp modelId="{E6570412-917D-1744-AF36-2BE5B1F6E5E2}">
      <dsp:nvSpPr>
        <dsp:cNvPr id="0" name=""/>
        <dsp:cNvSpPr/>
      </dsp:nvSpPr>
      <dsp:spPr>
        <a:xfrm>
          <a:off x="6229374" y="610044"/>
          <a:ext cx="348294" cy="34829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926CF-980E-C249-B476-EC26A535E1DC}">
      <dsp:nvSpPr>
        <dsp:cNvPr id="0" name=""/>
        <dsp:cNvSpPr/>
      </dsp:nvSpPr>
      <dsp:spPr>
        <a:xfrm rot="5400000">
          <a:off x="7196641" y="201383"/>
          <a:ext cx="1228797" cy="2044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D7E27-7DDC-1743-8DBC-5CEF0E9F1AAC}">
      <dsp:nvSpPr>
        <dsp:cNvPr id="0" name=""/>
        <dsp:cNvSpPr/>
      </dsp:nvSpPr>
      <dsp:spPr>
        <a:xfrm>
          <a:off x="6991524" y="812305"/>
          <a:ext cx="1845958" cy="1618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Transportation Security Manager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General Schedule (GS):13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$105,383 - $137,000</a:t>
          </a:r>
        </a:p>
      </dsp:txBody>
      <dsp:txXfrm>
        <a:off x="6991524" y="812305"/>
        <a:ext cx="1845958" cy="1618091"/>
      </dsp:txXfrm>
    </dsp:sp>
    <dsp:sp modelId="{D8609B78-E98D-DA45-887A-D00C7BA083D3}">
      <dsp:nvSpPr>
        <dsp:cNvPr id="0" name=""/>
        <dsp:cNvSpPr/>
      </dsp:nvSpPr>
      <dsp:spPr>
        <a:xfrm>
          <a:off x="8489188" y="50851"/>
          <a:ext cx="348294" cy="34829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F71B0-C4AE-9847-92E0-9E6ED36226AD}">
      <dsp:nvSpPr>
        <dsp:cNvPr id="0" name=""/>
        <dsp:cNvSpPr/>
      </dsp:nvSpPr>
      <dsp:spPr>
        <a:xfrm rot="5400000">
          <a:off x="9456455" y="-357809"/>
          <a:ext cx="1228797" cy="2044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D2984-0228-0D49-ACF1-F1811AA2EAFB}">
      <dsp:nvSpPr>
        <dsp:cNvPr id="0" name=""/>
        <dsp:cNvSpPr/>
      </dsp:nvSpPr>
      <dsp:spPr>
        <a:xfrm>
          <a:off x="9251338" y="253112"/>
          <a:ext cx="1845958" cy="1618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Assistant Federal Security Director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General Schedule (GS): 15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$165,626 - $204,331</a:t>
          </a:r>
        </a:p>
      </dsp:txBody>
      <dsp:txXfrm>
        <a:off x="9251338" y="253112"/>
        <a:ext cx="1845958" cy="16180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975C4-A46D-4318-816A-4099555016F9}">
      <dsp:nvSpPr>
        <dsp:cNvPr id="0" name=""/>
        <dsp:cNvSpPr/>
      </dsp:nvSpPr>
      <dsp:spPr>
        <a:xfrm>
          <a:off x="923264" y="528233"/>
          <a:ext cx="1445816" cy="14458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EC518-17C9-4690-A5FF-76C34E979F58}">
      <dsp:nvSpPr>
        <dsp:cNvPr id="0" name=""/>
        <dsp:cNvSpPr/>
      </dsp:nvSpPr>
      <dsp:spPr>
        <a:xfrm>
          <a:off x="39709" y="2408414"/>
          <a:ext cx="3212924" cy="1012500"/>
        </a:xfrm>
        <a:prstGeom prst="rect">
          <a:avLst/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Hiring</a:t>
          </a:r>
          <a:endParaRPr lang="en-US" sz="3200" kern="1200" dirty="0"/>
        </a:p>
      </dsp:txBody>
      <dsp:txXfrm>
        <a:off x="39709" y="2408414"/>
        <a:ext cx="3212924" cy="1012500"/>
      </dsp:txXfrm>
    </dsp:sp>
    <dsp:sp modelId="{0693C00F-1017-44F5-A15F-A40895A36FC1}">
      <dsp:nvSpPr>
        <dsp:cNvPr id="0" name=""/>
        <dsp:cNvSpPr/>
      </dsp:nvSpPr>
      <dsp:spPr>
        <a:xfrm>
          <a:off x="4698450" y="528233"/>
          <a:ext cx="1445816" cy="1445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B358-9897-45FD-878B-BC8643758FF6}">
      <dsp:nvSpPr>
        <dsp:cNvPr id="0" name=""/>
        <dsp:cNvSpPr/>
      </dsp:nvSpPr>
      <dsp:spPr>
        <a:xfrm>
          <a:off x="3814896" y="2408414"/>
          <a:ext cx="3212924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Separation (Firing)</a:t>
          </a:r>
          <a:endParaRPr lang="en-US" sz="3200" kern="1200" dirty="0"/>
        </a:p>
      </dsp:txBody>
      <dsp:txXfrm>
        <a:off x="3814896" y="2408414"/>
        <a:ext cx="3212924" cy="1012500"/>
      </dsp:txXfrm>
    </dsp:sp>
    <dsp:sp modelId="{1A337191-453F-441E-A661-F33682614447}">
      <dsp:nvSpPr>
        <dsp:cNvPr id="0" name=""/>
        <dsp:cNvSpPr/>
      </dsp:nvSpPr>
      <dsp:spPr>
        <a:xfrm>
          <a:off x="8473636" y="528233"/>
          <a:ext cx="1445816" cy="1445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22C86-A809-4B2F-9066-84BB65EB722F}">
      <dsp:nvSpPr>
        <dsp:cNvPr id="0" name=""/>
        <dsp:cNvSpPr/>
      </dsp:nvSpPr>
      <dsp:spPr>
        <a:xfrm>
          <a:off x="7590082" y="2408414"/>
          <a:ext cx="3212924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Salary &amp; Compensation</a:t>
          </a:r>
          <a:endParaRPr lang="en-US" sz="3200" kern="1200"/>
        </a:p>
      </dsp:txBody>
      <dsp:txXfrm>
        <a:off x="7590082" y="2408414"/>
        <a:ext cx="3212924" cy="101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B0BB-21BE-8446-88DA-90C25535EB2F}">
      <dsp:nvSpPr>
        <dsp:cNvPr id="0" name=""/>
        <dsp:cNvSpPr/>
      </dsp:nvSpPr>
      <dsp:spPr>
        <a:xfrm>
          <a:off x="703760" y="0"/>
          <a:ext cx="4021486" cy="4021486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77E2-ABDE-E84F-ACA5-5B44192FB018}">
      <dsp:nvSpPr>
        <dsp:cNvPr id="0" name=""/>
        <dsp:cNvSpPr/>
      </dsp:nvSpPr>
      <dsp:spPr>
        <a:xfrm>
          <a:off x="2714503" y="402541"/>
          <a:ext cx="2613965" cy="7147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Elected Officials</a:t>
          </a:r>
          <a:endParaRPr lang="en-US" sz="1800" kern="1200" dirty="0"/>
        </a:p>
      </dsp:txBody>
      <dsp:txXfrm>
        <a:off x="2749395" y="437433"/>
        <a:ext cx="2544181" cy="644972"/>
      </dsp:txXfrm>
    </dsp:sp>
    <dsp:sp modelId="{01305A93-E33B-F540-894D-E5788A6C1D80}">
      <dsp:nvSpPr>
        <dsp:cNvPr id="0" name=""/>
        <dsp:cNvSpPr/>
      </dsp:nvSpPr>
      <dsp:spPr>
        <a:xfrm>
          <a:off x="2714503" y="1206642"/>
          <a:ext cx="2613965" cy="7147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Political Appointee</a:t>
          </a:r>
        </a:p>
      </dsp:txBody>
      <dsp:txXfrm>
        <a:off x="2749395" y="1241534"/>
        <a:ext cx="2544181" cy="644972"/>
      </dsp:txXfrm>
    </dsp:sp>
    <dsp:sp modelId="{8AA42667-1E2D-844F-9898-8E5ECDCFF75A}">
      <dsp:nvSpPr>
        <dsp:cNvPr id="0" name=""/>
        <dsp:cNvSpPr/>
      </dsp:nvSpPr>
      <dsp:spPr>
        <a:xfrm>
          <a:off x="2714503" y="2010743"/>
          <a:ext cx="2613965" cy="7147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Senior Executive Service (SES)</a:t>
          </a:r>
        </a:p>
      </dsp:txBody>
      <dsp:txXfrm>
        <a:off x="2749395" y="2045635"/>
        <a:ext cx="2544181" cy="644972"/>
      </dsp:txXfrm>
    </dsp:sp>
    <dsp:sp modelId="{8BA81859-B839-EA4D-95ED-A284CDA094E9}">
      <dsp:nvSpPr>
        <dsp:cNvPr id="0" name=""/>
        <dsp:cNvSpPr/>
      </dsp:nvSpPr>
      <dsp:spPr>
        <a:xfrm>
          <a:off x="2714503" y="2814843"/>
          <a:ext cx="2613965" cy="7147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Career Civil Servants</a:t>
          </a:r>
        </a:p>
      </dsp:txBody>
      <dsp:txXfrm>
        <a:off x="2749395" y="2849735"/>
        <a:ext cx="2544181" cy="644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1F91FB-70B8-8C68-9A53-B72DE90D6C7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3064E-167D-FD37-77C2-5B4362410DB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71280C-7131-2147-9D89-2C58C6383D85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3/22/25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6B685-D1AB-B442-06A1-3F1FAB009B6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F3BA5-3593-42B6-97BE-5822BF41E97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2D4325-EC46-194C-A0E5-14CA178FD4BA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82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7DB1C-92F7-7748-AC57-F1B04B493A9C}" type="datetimeFigureOut">
              <a:rPr lang="en-TW" smtClean="0"/>
              <a:t>2025/3/22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28E57-1BAD-9B49-A454-E7598D3F2FE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408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535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Act: https://</a:t>
            </a:r>
            <a:r>
              <a:rPr lang="en-US" dirty="0" err="1"/>
              <a:t>www.archives.gov</a:t>
            </a:r>
            <a:r>
              <a:rPr lang="en-US" dirty="0"/>
              <a:t>/milestone-documents/</a:t>
            </a:r>
            <a:r>
              <a:rPr lang="en-US" dirty="0" err="1"/>
              <a:t>pendleton</a:t>
            </a:r>
            <a:r>
              <a:rPr lang="en-US" dirty="0"/>
              <a:t>-act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20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Data source: </a:t>
            </a:r>
            <a:r>
              <a:rPr lang="en-US" dirty="0"/>
              <a:t>Elections and reform: The adoption of civil service systems in the U.S. states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247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3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jabberwocking.com</a:t>
            </a:r>
            <a:r>
              <a:rPr lang="en-US" dirty="0"/>
              <a:t>/raw-data-the-number-of-people-fired-each-year/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396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35FF-659E-F6F3-23AF-66D9584F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64A46-E0AD-7276-5F79-724438B96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E8059-0D90-FEE7-2A13-630125A0A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299E-33D2-60D7-3C36-3B896C488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1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8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4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Act: https://</a:t>
            </a:r>
            <a:r>
              <a:rPr lang="en-US" dirty="0" err="1"/>
              <a:t>www.archives.gov</a:t>
            </a:r>
            <a:r>
              <a:rPr lang="en-US" dirty="0"/>
              <a:t>/milestone-documents/</a:t>
            </a:r>
            <a:r>
              <a:rPr lang="en-US" dirty="0" err="1"/>
              <a:t>pendleton</a:t>
            </a:r>
            <a:r>
              <a:rPr lang="en-US" dirty="0"/>
              <a:t>-act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2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A1A9E-32CC-CD57-3FAA-57B58945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1AAF2-8082-D09D-A0BB-19CC1BE2F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9DC57-9454-19CE-AA42-DFD67029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FAC8B-8243-D114-03F6-E3C1BE12B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38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5199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2459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TSA = </a:t>
            </a:r>
            <a:r>
              <a:rPr lang="en-US" dirty="0"/>
              <a:t>Transportation Security Administration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812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E34C-3CF6-6D9D-B280-B798AA4A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8A58E-B934-C6EA-4206-48B506079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14E25-0DFE-0CD9-01E9-FFB4CD8E5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TSA = </a:t>
            </a:r>
            <a:r>
              <a:rPr lang="en-US" dirty="0"/>
              <a:t>Transportation Security Officers 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D6DEA-631B-EECC-EDA6-E0BFE032C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5219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582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5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7694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662B7-1E56-CA49-A7C5-821BAB068B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945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Figure source: </a:t>
            </a:r>
            <a:r>
              <a:rPr lang="en-US" dirty="0"/>
              <a:t>https://</a:t>
            </a:r>
            <a:r>
              <a:rPr lang="en-US" dirty="0" err="1"/>
              <a:t>origins.osu.edu</a:t>
            </a:r>
            <a:r>
              <a:rPr lang="en-US" dirty="0"/>
              <a:t>/milestones/july-2016-assassination-president-garfield-135-years-ago?language_content_entity=</a:t>
            </a:r>
            <a:r>
              <a:rPr lang="en-US" dirty="0" err="1"/>
              <a:t>en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28E57-1BAD-9B49-A454-E7598D3F2FED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836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C603766-9D90-F516-57C1-9CBCE5A67E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2163" y="3997756"/>
            <a:ext cx="9467679" cy="1041327"/>
          </a:xfrm>
        </p:spPr>
        <p:txBody>
          <a:bodyPr anchorCtr="1">
            <a:noAutofit/>
          </a:bodyPr>
          <a:lstStyle>
            <a:lvl1pPr marL="0" indent="0" algn="ctr">
              <a:buNone/>
              <a:defRPr sz="2400" i="1">
                <a:latin typeface="Century Schoolbook" pitchFamily="18"/>
                <a:ea typeface="Palatino" pitchFamily="2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78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75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8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5FA7B496-1D06-3A35-4FE5-B455B3ED2F0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284439" y="0"/>
            <a:ext cx="4907557" cy="6062874"/>
          </a:xfrm>
          <a:solidFill>
            <a:srgbClr val="C8BFB4"/>
          </a:solidFill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110212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CB743AE4-5EF2-FB09-2F2B-F848E74339E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076660" y="0"/>
            <a:ext cx="5115336" cy="4287749"/>
          </a:xfrm>
          <a:solidFill>
            <a:srgbClr val="DAD4CC"/>
          </a:solidFill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r>
              <a:rPr lang="en-US"/>
              <a:t>Add Photo Here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E3E59EE2-D11E-24FA-1B90-F75C307209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43968" y="4584353"/>
            <a:ext cx="4780720" cy="1050325"/>
          </a:xfrm>
        </p:spPr>
        <p:txBody>
          <a:bodyPr anchorCtr="1">
            <a:noAutofit/>
          </a:bodyPr>
          <a:lstStyle>
            <a:lvl1pPr algn="ctr">
              <a:buNone/>
              <a:defRPr sz="1800" i="1">
                <a:latin typeface="Century Schoolbook" pitchFamily="18"/>
              </a:defRPr>
            </a:lvl1pPr>
          </a:lstStyle>
          <a:p>
            <a:pPr lvl="0"/>
            <a:r>
              <a:rPr lang="en-US"/>
              <a:t>Copy, photo description or </a:t>
            </a:r>
            <a:br>
              <a:rPr lang="en-US"/>
            </a:br>
            <a:r>
              <a:rPr lang="en-US"/>
              <a:t>additional text goes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3ABFFE-623E-EFA1-3BB3-1DBB17A11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596353"/>
            <a:ext cx="6026398" cy="1300587"/>
          </a:xfr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wrap="none" lIns="274320" tIns="182880" rIns="274320" bIns="91440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HEADLINE – ARIAL BLACK</a:t>
            </a:r>
            <a:br>
              <a:rPr lang="en-US"/>
            </a:br>
            <a:r>
              <a:rPr lang="en-US"/>
              <a:t> 24-18 PT, 1 or 2 LINES</a:t>
            </a:r>
          </a:p>
        </p:txBody>
      </p:sp>
    </p:spTree>
    <p:extLst>
      <p:ext uri="{BB962C8B-B14F-4D97-AF65-F5344CB8AC3E}">
        <p14:creationId xmlns:p14="http://schemas.microsoft.com/office/powerpoint/2010/main" val="60555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3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D7D5-7C7C-B122-1D17-F056C5E4B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596353"/>
            <a:ext cx="11106549" cy="1300587"/>
          </a:xfr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wrap="none" lIns="274320" tIns="182880" rIns="274320" bIns="91440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HEADLINE – ARIAL BLACK – 24-18 PT</a:t>
            </a:r>
            <a:br>
              <a:rPr lang="en-US"/>
            </a:br>
            <a:r>
              <a:rPr lang="en-US"/>
              <a:t>1 or 2 LINES</a:t>
            </a:r>
          </a:p>
        </p:txBody>
      </p:sp>
    </p:spTree>
    <p:extLst>
      <p:ext uri="{BB962C8B-B14F-4D97-AF65-F5344CB8AC3E}">
        <p14:creationId xmlns:p14="http://schemas.microsoft.com/office/powerpoint/2010/main" val="150210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2 Sections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348061D-8158-0ED1-3057-B0980C62F8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70547"/>
            <a:ext cx="522372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1456D05-58F6-E6B2-D0B6-FFBCAF1BD97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3024277"/>
            <a:ext cx="5223720" cy="27205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D8F536-2777-1CCD-56D3-7DDA46F35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596353"/>
            <a:ext cx="11106549" cy="1300587"/>
          </a:xfr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wrap="none" lIns="274320" tIns="182880" rIns="274320" bIns="91440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HEADLINE – ARIAL BLACK – 24-18 PT</a:t>
            </a:r>
            <a:br>
              <a:rPr lang="en-US"/>
            </a:br>
            <a:r>
              <a:rPr lang="en-US"/>
              <a:t>1 or 2 LINES</a:t>
            </a:r>
          </a:p>
        </p:txBody>
      </p:sp>
    </p:spTree>
    <p:extLst>
      <p:ext uri="{BB962C8B-B14F-4D97-AF65-F5344CB8AC3E}">
        <p14:creationId xmlns:p14="http://schemas.microsoft.com/office/powerpoint/2010/main" val="1391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626A3B0-9ED3-602D-7A84-BA89954C46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73123" y="2007702"/>
            <a:ext cx="3130548" cy="2042970"/>
          </a:xfrm>
          <a:solidFill>
            <a:srgbClr val="DAD4CC"/>
          </a:solidFill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r>
              <a:rPr lang="en-US"/>
              <a:t>Add Photo Here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61D9C267-9111-52EF-9A57-0796C1B9A98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30723" y="2007702"/>
            <a:ext cx="3130548" cy="2042970"/>
          </a:xfrm>
          <a:solidFill>
            <a:srgbClr val="DAD4CC"/>
          </a:solidFill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r>
              <a:rPr lang="en-US"/>
              <a:t>Add Photo Here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D7AC753-A287-E425-42AE-D84EFD05E8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87738" y="4050554"/>
            <a:ext cx="3131719" cy="1782375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/>
            </a:lvl1pPr>
            <a:lvl2pPr marL="0" lvl="0" indent="0" algn="ctr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/>
              <a:t>Body copy or descriptive text goes here. </a:t>
            </a:r>
          </a:p>
          <a:p>
            <a:pPr lvl="0"/>
            <a:r>
              <a:rPr lang="en-US"/>
              <a:t>Arial 12-18 point font.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D028776A-3E50-6A8B-9882-B04EA183D8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88323" y="2007702"/>
            <a:ext cx="3130548" cy="2042970"/>
          </a:xfrm>
          <a:solidFill>
            <a:srgbClr val="DAD4CC"/>
          </a:solidFill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r>
              <a:rPr lang="en-US"/>
              <a:t>Add Photo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5BAA07-39E5-29BA-839E-EE8AAD5C1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69983"/>
            <a:ext cx="11106549" cy="1300587"/>
          </a:xfr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wrap="none" lIns="274320" tIns="182880" rIns="274320" bIns="91440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HEADLINE – ARIAL BLACK</a:t>
            </a:r>
            <a:br>
              <a:rPr lang="en-US"/>
            </a:br>
            <a:r>
              <a:rPr lang="en-US"/>
              <a:t> 24-18 PT, 1 or 2 LINES</a:t>
            </a:r>
          </a:p>
        </p:txBody>
      </p:sp>
    </p:spTree>
    <p:extLst>
      <p:ext uri="{BB962C8B-B14F-4D97-AF65-F5344CB8AC3E}">
        <p14:creationId xmlns:p14="http://schemas.microsoft.com/office/powerpoint/2010/main" val="382198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23CE3-15D3-FE1D-37E5-CAA59A1C5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085" y="934644"/>
            <a:ext cx="10842717" cy="835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31248-939B-FBAD-1C4D-7F0D2B51A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9116" y="1825627"/>
            <a:ext cx="10414686" cy="37966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AE22-704A-608B-508F-25D2862FEBC5}"/>
              </a:ext>
            </a:extLst>
          </p:cNvPr>
          <p:cNvSpPr/>
          <p:nvPr/>
        </p:nvSpPr>
        <p:spPr>
          <a:xfrm>
            <a:off x="0" y="6062874"/>
            <a:ext cx="12191996" cy="795125"/>
          </a:xfrm>
          <a:prstGeom prst="rect">
            <a:avLst/>
          </a:prstGeom>
          <a:solidFill>
            <a:srgbClr val="F1B82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5831-FC30-6197-F208-F6F099F73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921" y="6282467"/>
            <a:ext cx="2936970" cy="3956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2C6C8-65D0-3F8D-4AF7-37C7353C79A9}"/>
              </a:ext>
            </a:extLst>
          </p:cNvPr>
          <p:cNvSpPr/>
          <p:nvPr userDrawn="1"/>
        </p:nvSpPr>
        <p:spPr>
          <a:xfrm>
            <a:off x="8753383" y="6223247"/>
            <a:ext cx="3204838" cy="506027"/>
          </a:xfrm>
          <a:prstGeom prst="rect">
            <a:avLst/>
          </a:prstGeom>
          <a:solidFill>
            <a:srgbClr val="F1B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686C5-F398-6495-8179-560DF9E57E70}"/>
              </a:ext>
            </a:extLst>
          </p:cNvPr>
          <p:cNvSpPr txBox="1"/>
          <p:nvPr userDrawn="1"/>
        </p:nvSpPr>
        <p:spPr>
          <a:xfrm>
            <a:off x="11528163" y="624542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656E8E2-0C71-334C-9582-599911B4766E}" type="slidenum">
              <a:rPr lang="en-TW" sz="2400" smtClean="0"/>
              <a:t>‹#›</a:t>
            </a:fld>
            <a:endParaRPr lang="en-TW" sz="2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2400" b="1" i="0" u="none" strike="noStrike" kern="1200" cap="none" spc="0" baseline="0">
          <a:solidFill>
            <a:srgbClr val="000000"/>
          </a:solidFill>
          <a:uFillTx/>
          <a:latin typeface="Arial Black"/>
          <a:cs typeface="Arial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/>
          <a:cs typeface="Gotham Book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/>
          <a:cs typeface="Gotham Book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rial"/>
          <a:cs typeface="Gotham Book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Arial"/>
          <a:cs typeface="Gotham Book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Arial"/>
          <a:cs typeface="Gotham Book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14719037.2023.225430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9329FEB0-F48D-E2B9-C203-DBB3C42D617D}"/>
              </a:ext>
            </a:extLst>
          </p:cNvPr>
          <p:cNvSpPr/>
          <p:nvPr/>
        </p:nvSpPr>
        <p:spPr>
          <a:xfrm>
            <a:off x="0" y="1457681"/>
            <a:ext cx="12191996" cy="4065596"/>
          </a:xfrm>
          <a:prstGeom prst="rect">
            <a:avLst/>
          </a:prstGeom>
          <a:solidFill>
            <a:srgbClr val="FFFFFF">
              <a:alpha val="8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9FC9BF-9A76-673E-A930-51EC02AC8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664" y="1334724"/>
            <a:ext cx="10604665" cy="17990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US" sz="5400" dirty="0"/>
              <a:t>Bureaucracy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3D86182-835B-C864-5A6A-AE7BAE3F681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2071" y="3352803"/>
            <a:ext cx="9467853" cy="733778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400" i="1" dirty="0">
                <a:latin typeface="Century Schoolbook" pitchFamily="18"/>
                <a:ea typeface="Palatino" pitchFamily="2"/>
              </a:rPr>
              <a:t>Yung-Yu Tsai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74FF5-60FE-26BC-14E5-9E22D720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50" y="4306037"/>
            <a:ext cx="3970105" cy="5348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FCFADD37-568C-1F57-DC14-43A7F2B746A7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404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Bureaucracy reflects a rationally organized </a:t>
            </a:r>
            <a:r>
              <a:rPr lang="en-US" sz="2800" b="1" i="1" dirty="0">
                <a:solidFill>
                  <a:srgbClr val="C00000"/>
                </a:solidFill>
              </a:rPr>
              <a:t>hierarchical structure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b="1" i="1" dirty="0">
                <a:solidFill>
                  <a:srgbClr val="C00000"/>
                </a:solidFill>
              </a:rPr>
              <a:t>administrative process </a:t>
            </a:r>
            <a:r>
              <a:rPr lang="en-US" sz="2800" dirty="0">
                <a:solidFill>
                  <a:schemeClr val="tx1"/>
                </a:solidFill>
              </a:rPr>
              <a:t>composed of </a:t>
            </a:r>
            <a:r>
              <a:rPr lang="en-US" sz="2800" b="1" i="1" dirty="0">
                <a:solidFill>
                  <a:srgbClr val="C00000"/>
                </a:solidFill>
              </a:rPr>
              <a:t>professional</a:t>
            </a:r>
            <a:r>
              <a:rPr lang="en-US" sz="2800" dirty="0">
                <a:solidFill>
                  <a:schemeClr val="tx1"/>
                </a:solidFill>
              </a:rPr>
              <a:t> individuals working in and communicating from well-defined positions placed within a coordinated </a:t>
            </a:r>
            <a:r>
              <a:rPr lang="en-US" sz="2800" b="1" i="1" dirty="0">
                <a:solidFill>
                  <a:srgbClr val="C00000"/>
                </a:solidFill>
              </a:rPr>
              <a:t>formal structure </a:t>
            </a:r>
            <a:r>
              <a:rPr lang="en-US" sz="2800" dirty="0">
                <a:solidFill>
                  <a:schemeClr val="tx1"/>
                </a:solidFill>
              </a:rPr>
              <a:t>intentionally </a:t>
            </a:r>
            <a:r>
              <a:rPr lang="en-US" sz="2800" b="1" i="1" dirty="0">
                <a:solidFill>
                  <a:srgbClr val="C00000"/>
                </a:solidFill>
              </a:rPr>
              <a:t>designed</a:t>
            </a:r>
            <a:r>
              <a:rPr lang="en-US" sz="2800" dirty="0">
                <a:solidFill>
                  <a:schemeClr val="tx1"/>
                </a:solidFill>
              </a:rPr>
              <a:t> to achieve complex </a:t>
            </a:r>
            <a:r>
              <a:rPr lang="en-US" sz="2800" b="1" i="1" dirty="0">
                <a:solidFill>
                  <a:srgbClr val="C00000"/>
                </a:solidFill>
              </a:rPr>
              <a:t>goals</a:t>
            </a:r>
            <a:r>
              <a:rPr lang="en-US" sz="2800" dirty="0">
                <a:solidFill>
                  <a:schemeClr val="tx1"/>
                </a:solidFill>
              </a:rPr>
              <a:t> with maximum </a:t>
            </a:r>
            <a:r>
              <a:rPr lang="en-US" sz="2800" b="1" i="1" dirty="0">
                <a:solidFill>
                  <a:srgbClr val="C00000"/>
                </a:solidFill>
              </a:rPr>
              <a:t>effectiveness and efficiency</a:t>
            </a:r>
            <a:r>
              <a:rPr lang="en-US" sz="2800" dirty="0">
                <a:solidFill>
                  <a:schemeClr val="tx1"/>
                </a:solidFill>
              </a:rPr>
              <a:t>. (Simon et al. [2018] pp.377)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There are formal structures and processes to follow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red tape</a:t>
            </a:r>
            <a:endParaRPr lang="en-US" sz="2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They are professional and have designed goals to achieve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Their primary goals are effectiveness and efficiency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93FEDC1-3779-9E54-F95B-7B45608137B0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Bureaucracy</a:t>
            </a:r>
          </a:p>
        </p:txBody>
      </p:sp>
    </p:spTree>
    <p:extLst>
      <p:ext uri="{BB962C8B-B14F-4D97-AF65-F5344CB8AC3E}">
        <p14:creationId xmlns:p14="http://schemas.microsoft.com/office/powerpoint/2010/main" val="9542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12ED-05DE-6248-02A8-415BE314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D5341B4-FE44-34FF-65E9-5FD2B1D92F5A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What is bureaucracy, and why is it important?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Who are bureaucrats, and how are they selected?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How can we improve the performance of our bureaucracy?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DF039CE-0266-DDEF-D7F1-5B4A9EBB389D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743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5DBC5DED-AEAE-8E27-3B39-B7518E11D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 algn="ctr"/>
            <a:r>
              <a:rPr lang="en-US" sz="3000" dirty="0"/>
              <a:t>What Are the Traits You Find to be Typical </a:t>
            </a:r>
            <a:br>
              <a:rPr lang="en-US" sz="3000" dirty="0"/>
            </a:br>
            <a:r>
              <a:rPr lang="en-US" sz="3000" dirty="0"/>
              <a:t>for Bureaucrats / Civil Servants?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46E1E3-185E-DF6A-DA11-34C5BA5EE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252392"/>
              </p:ext>
            </p:extLst>
          </p:nvPr>
        </p:nvGraphicFramePr>
        <p:xfrm>
          <a:off x="521162" y="1986455"/>
          <a:ext cx="7960688" cy="39413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0172">
                  <a:extLst>
                    <a:ext uri="{9D8B030D-6E8A-4147-A177-3AD203B41FA5}">
                      <a16:colId xmlns:a16="http://schemas.microsoft.com/office/drawing/2014/main" val="3970548321"/>
                    </a:ext>
                  </a:extLst>
                </a:gridCol>
                <a:gridCol w="1990172">
                  <a:extLst>
                    <a:ext uri="{9D8B030D-6E8A-4147-A177-3AD203B41FA5}">
                      <a16:colId xmlns:a16="http://schemas.microsoft.com/office/drawing/2014/main" val="4034230606"/>
                    </a:ext>
                  </a:extLst>
                </a:gridCol>
                <a:gridCol w="1990172">
                  <a:extLst>
                    <a:ext uri="{9D8B030D-6E8A-4147-A177-3AD203B41FA5}">
                      <a16:colId xmlns:a16="http://schemas.microsoft.com/office/drawing/2014/main" val="2239304925"/>
                    </a:ext>
                  </a:extLst>
                </a:gridCol>
                <a:gridCol w="1990172">
                  <a:extLst>
                    <a:ext uri="{9D8B030D-6E8A-4147-A177-3AD203B41FA5}">
                      <a16:colId xmlns:a16="http://schemas.microsoft.com/office/drawing/2014/main" val="246684218"/>
                    </a:ext>
                  </a:extLst>
                </a:gridCol>
              </a:tblGrid>
              <a:tr h="788276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Arrogant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Difficult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Helpful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Responsible</a:t>
                      </a:r>
                    </a:p>
                  </a:txBody>
                  <a:tcPr marL="74457" marR="74457" marT="37228" marB="37228" anchor="ctr"/>
                </a:tc>
                <a:extLst>
                  <a:ext uri="{0D108BD9-81ED-4DB2-BD59-A6C34878D82A}">
                    <a16:rowId xmlns:a16="http://schemas.microsoft.com/office/drawing/2014/main" val="3148582557"/>
                  </a:ext>
                </a:extLst>
              </a:tr>
              <a:tr h="78827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Authoritative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Educated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Inflexible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Serving</a:t>
                      </a:r>
                    </a:p>
                  </a:txBody>
                  <a:tcPr marL="74457" marR="74457" marT="37228" marB="37228" anchor="ctr"/>
                </a:tc>
                <a:extLst>
                  <a:ext uri="{0D108BD9-81ED-4DB2-BD59-A6C34878D82A}">
                    <a16:rowId xmlns:a16="http://schemas.microsoft.com/office/drawing/2014/main" val="3355976286"/>
                  </a:ext>
                </a:extLst>
              </a:tr>
              <a:tr h="788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Caring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Friendly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Job security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Stable</a:t>
                      </a:r>
                    </a:p>
                  </a:txBody>
                  <a:tcPr marL="74457" marR="74457" marT="37228" marB="37228" anchor="ctr"/>
                </a:tc>
                <a:extLst>
                  <a:ext uri="{0D108BD9-81ED-4DB2-BD59-A6C34878D82A}">
                    <a16:rowId xmlns:a16="http://schemas.microsoft.com/office/drawing/2014/main" val="4223211373"/>
                  </a:ext>
                </a:extLst>
              </a:tr>
              <a:tr h="788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Conservative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Go home on time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Knowledgeable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Trustworthy</a:t>
                      </a:r>
                    </a:p>
                  </a:txBody>
                  <a:tcPr marL="74457" marR="74457" marT="37228" marB="37228" anchor="ctr"/>
                </a:tc>
                <a:extLst>
                  <a:ext uri="{0D108BD9-81ED-4DB2-BD59-A6C34878D82A}">
                    <a16:rowId xmlns:a16="http://schemas.microsoft.com/office/drawing/2014/main" val="515871250"/>
                  </a:ext>
                </a:extLst>
              </a:tr>
              <a:tr h="788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Corrupt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Hardworking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Lazy</a:t>
                      </a:r>
                    </a:p>
                  </a:txBody>
                  <a:tcPr marL="74457" marR="74457" marT="37228" marB="37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Well paid</a:t>
                      </a:r>
                    </a:p>
                  </a:txBody>
                  <a:tcPr marL="74457" marR="74457" marT="37228" marB="37228" anchor="ctr"/>
                </a:tc>
                <a:extLst>
                  <a:ext uri="{0D108BD9-81ED-4DB2-BD59-A6C34878D82A}">
                    <a16:rowId xmlns:a16="http://schemas.microsoft.com/office/drawing/2014/main" val="36786932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303A73-0F70-2451-CEC8-A1463761DA39}"/>
              </a:ext>
            </a:extLst>
          </p:cNvPr>
          <p:cNvSpPr txBox="1"/>
          <p:nvPr/>
        </p:nvSpPr>
        <p:spPr>
          <a:xfrm>
            <a:off x="8524707" y="4898062"/>
            <a:ext cx="32598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  <a:latin typeface="Inter"/>
              </a:rPr>
              <a:t>Login at </a:t>
            </a:r>
            <a:r>
              <a:rPr lang="en-US" sz="2800" b="1" i="0" u="none" strike="noStrike" dirty="0" err="1">
                <a:effectLst/>
                <a:latin typeface="Inter"/>
              </a:rPr>
              <a:t>slido.com</a:t>
            </a:r>
            <a:endParaRPr lang="en-US" sz="2800" b="1" i="0" u="none" strike="noStrike" dirty="0">
              <a:effectLst/>
              <a:latin typeface="Inter"/>
            </a:endParaRPr>
          </a:p>
          <a:p>
            <a:pPr algn="ctr"/>
            <a:r>
              <a:rPr lang="en-US" sz="2800" b="1" i="0" u="none" strike="noStrike" dirty="0">
                <a:effectLst/>
                <a:latin typeface="Inter"/>
              </a:rPr>
              <a:t>#CSU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4402D0A-829E-45D5-1ABC-9EE03B38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5" y="2018587"/>
            <a:ext cx="2942474" cy="29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AD9C7-7115-C92E-71C2-D0628C76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7E2FFD2C-AC21-49B7-B2B5-623BFEF83FE0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Neo, S. et al. (2023). </a:t>
            </a:r>
            <a:r>
              <a:rPr lang="en-US" sz="2800" dirty="0">
                <a:hlinkClick r:id="rId2"/>
              </a:rPr>
              <a:t>Working 9 to 5? A cross-national analysis of public sector worker stereotypes</a:t>
            </a:r>
            <a:r>
              <a:rPr lang="en-US" sz="2800" dirty="0"/>
              <a:t>. </a:t>
            </a:r>
            <a:r>
              <a:rPr lang="en-US" sz="2800" i="1" dirty="0"/>
              <a:t>Public Management Review</a:t>
            </a:r>
            <a:r>
              <a:rPr lang="en-US" sz="2800" dirty="0"/>
              <a:t>, 1-30. </a:t>
            </a:r>
          </a:p>
          <a:p>
            <a:r>
              <a:rPr lang="en-US" sz="2800" dirty="0"/>
              <a:t>A total of 4,588 participants from the U.S., Canada, Netherlands, and South Korea</a:t>
            </a:r>
          </a:p>
          <a:p>
            <a:r>
              <a:rPr lang="en-US" sz="2800" dirty="0"/>
              <a:t>The study asks respondents to rate the top 5 traits they find to be typical for public sector workers</a:t>
            </a:r>
          </a:p>
          <a:p>
            <a:pPr lvl="1"/>
            <a:r>
              <a:rPr lang="en-US" sz="2800" dirty="0"/>
              <a:t>The results stand for people’s stereotypes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9DB6EA6-12AA-0883-E432-231BB2E73DF7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A Study of Cross-national Analysis </a:t>
            </a:r>
          </a:p>
          <a:p>
            <a:pPr algn="ctr"/>
            <a:r>
              <a:rPr lang="en-US" sz="3200" dirty="0"/>
              <a:t>of Public Employees Stereotype</a:t>
            </a:r>
          </a:p>
        </p:txBody>
      </p:sp>
    </p:spTree>
    <p:extLst>
      <p:ext uri="{BB962C8B-B14F-4D97-AF65-F5344CB8AC3E}">
        <p14:creationId xmlns:p14="http://schemas.microsoft.com/office/powerpoint/2010/main" val="5074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DE761FFC-6F0D-E646-C47A-46F6EBA6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1690" r="24091" b="80259"/>
          <a:stretch/>
        </p:blipFill>
        <p:spPr bwMode="auto">
          <a:xfrm>
            <a:off x="468523" y="2838949"/>
            <a:ext cx="5760000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A02BC53E-1EF4-29BD-D778-906410B98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27768" r="24091" b="54181"/>
          <a:stretch/>
        </p:blipFill>
        <p:spPr bwMode="auto">
          <a:xfrm>
            <a:off x="6758606" y="2838948"/>
            <a:ext cx="4964871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7A70B-1BE3-D3FA-35C6-469C0E15600C}"/>
              </a:ext>
            </a:extLst>
          </p:cNvPr>
          <p:cNvSpPr txBox="1"/>
          <p:nvPr/>
        </p:nvSpPr>
        <p:spPr>
          <a:xfrm>
            <a:off x="2398102" y="2120348"/>
            <a:ext cx="1900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b="1" dirty="0"/>
              <a:t>United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8BE47-19F4-DE75-F696-6519B25AE578}"/>
              </a:ext>
            </a:extLst>
          </p:cNvPr>
          <p:cNvSpPr txBox="1"/>
          <p:nvPr/>
        </p:nvSpPr>
        <p:spPr>
          <a:xfrm>
            <a:off x="8448133" y="2120348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b="1" dirty="0"/>
              <a:t>Canada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06DC90D-6B59-A009-E880-21A1342B6AC3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Comparison Across Countries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AF78E-C3F7-22B3-B8E4-5B33182896AD}"/>
              </a:ext>
            </a:extLst>
          </p:cNvPr>
          <p:cNvSpPr/>
          <p:nvPr/>
        </p:nvSpPr>
        <p:spPr>
          <a:xfrm>
            <a:off x="5791200" y="5592417"/>
            <a:ext cx="569843" cy="37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7B560-3010-E62B-9C94-6940EFA5E224}"/>
              </a:ext>
            </a:extLst>
          </p:cNvPr>
          <p:cNvSpPr/>
          <p:nvPr/>
        </p:nvSpPr>
        <p:spPr>
          <a:xfrm>
            <a:off x="11342789" y="5592417"/>
            <a:ext cx="569843" cy="37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4015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BC4A-4741-E759-9B3D-5260F722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BDD4AE55-9628-BB6F-ED50-B050611B6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t="53580" r="38074" b="28370"/>
          <a:stretch/>
        </p:blipFill>
        <p:spPr bwMode="auto">
          <a:xfrm>
            <a:off x="468523" y="2838949"/>
            <a:ext cx="4023964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174112B3-5A0B-0168-C0C7-3056B100C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79626" r="38357" b="2323"/>
          <a:stretch/>
        </p:blipFill>
        <p:spPr bwMode="auto">
          <a:xfrm>
            <a:off x="6228521" y="2838948"/>
            <a:ext cx="3723861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85940-6723-10AF-40B3-89F9B179D725}"/>
              </a:ext>
            </a:extLst>
          </p:cNvPr>
          <p:cNvSpPr txBox="1"/>
          <p:nvPr/>
        </p:nvSpPr>
        <p:spPr>
          <a:xfrm>
            <a:off x="2608620" y="2120348"/>
            <a:ext cx="1758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Netherlands</a:t>
            </a:r>
            <a:endParaRPr lang="en-TW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0609-859A-A1CB-DD26-38712D667ECF}"/>
              </a:ext>
            </a:extLst>
          </p:cNvPr>
          <p:cNvSpPr txBox="1"/>
          <p:nvPr/>
        </p:nvSpPr>
        <p:spPr>
          <a:xfrm>
            <a:off x="8448133" y="2120348"/>
            <a:ext cx="174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South Korea</a:t>
            </a:r>
            <a:endParaRPr lang="en-TW" sz="2400" b="1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A68A967-0D07-CB63-EE71-B9BE6AAFC4CC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Comparison Across Countries</a:t>
            </a:r>
          </a:p>
        </p:txBody>
      </p:sp>
      <p:pic>
        <p:nvPicPr>
          <p:cNvPr id="8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A3729580-505B-D024-5D2B-4E761D5C2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6" t="53580" r="24091" b="28370"/>
          <a:stretch/>
        </p:blipFill>
        <p:spPr bwMode="auto">
          <a:xfrm>
            <a:off x="4492487" y="2838948"/>
            <a:ext cx="1736035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BC642F-4653-8D71-CCBF-6CDE1E40A553}"/>
              </a:ext>
            </a:extLst>
          </p:cNvPr>
          <p:cNvSpPr/>
          <p:nvPr/>
        </p:nvSpPr>
        <p:spPr>
          <a:xfrm>
            <a:off x="5791200" y="5592417"/>
            <a:ext cx="569843" cy="37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9" name="Picture 4" descr="Figure 3.  Stereotype profiles of public sector workers in the United States, Canada, the Netherlands, and South Korea.">
            <a:extLst>
              <a:ext uri="{FF2B5EF4-FFF2-40B4-BE49-F238E27FC236}">
                <a16:creationId xmlns:a16="http://schemas.microsoft.com/office/drawing/2014/main" id="{1314784C-07ED-E5A2-A6D3-293B81CBB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7" t="79626" r="24091" b="2323"/>
          <a:stretch/>
        </p:blipFill>
        <p:spPr bwMode="auto">
          <a:xfrm>
            <a:off x="9952383" y="2838948"/>
            <a:ext cx="1687510" cy="31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5FEE4A-8FC2-04E1-EA58-D556C80E06C8}"/>
              </a:ext>
            </a:extLst>
          </p:cNvPr>
          <p:cNvSpPr/>
          <p:nvPr/>
        </p:nvSpPr>
        <p:spPr>
          <a:xfrm>
            <a:off x="11211339" y="5592417"/>
            <a:ext cx="701293" cy="37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443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95C05CC-6A34-E0B5-79EA-745C1BAD3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162" y="2067339"/>
            <a:ext cx="11260935" cy="3881516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Observations</a:t>
            </a:r>
          </a:p>
          <a:p>
            <a:pPr lvl="1"/>
            <a:r>
              <a:rPr lang="en-US" sz="2400" dirty="0"/>
              <a:t>There are some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sz="2400" dirty="0"/>
              <a:t> perceptions (serving, knowledgeable, responsible)</a:t>
            </a:r>
          </a:p>
          <a:p>
            <a:pPr lvl="1"/>
            <a:r>
              <a:rPr lang="en-US" sz="2400" dirty="0"/>
              <a:t>Some </a:t>
            </a:r>
            <a:r>
              <a:rPr lang="en-US" sz="2400" b="1" dirty="0">
                <a:solidFill>
                  <a:schemeClr val="accent1"/>
                </a:solidFill>
              </a:rPr>
              <a:t>neutral</a:t>
            </a:r>
            <a:r>
              <a:rPr lang="en-US" sz="2400" dirty="0"/>
              <a:t> perceptions (job security, stability)</a:t>
            </a:r>
          </a:p>
          <a:p>
            <a:pPr lvl="1"/>
            <a:r>
              <a:rPr lang="en-US" sz="2400" dirty="0"/>
              <a:t>But, also some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dirty="0"/>
              <a:t> perceptions (inflexible, conservative, corrupt)</a:t>
            </a:r>
          </a:p>
          <a:p>
            <a:pPr lvl="1"/>
            <a:r>
              <a:rPr lang="en-US" sz="2400" dirty="0"/>
              <a:t>The perception varies across countries (different civil service systems)</a:t>
            </a:r>
          </a:p>
          <a:p>
            <a:pPr lvl="0"/>
            <a:r>
              <a:rPr lang="en-US" sz="2400" dirty="0"/>
              <a:t>Inspired Questions</a:t>
            </a:r>
          </a:p>
          <a:p>
            <a:pPr lvl="1"/>
            <a:r>
              <a:rPr lang="en-US" sz="2400" dirty="0"/>
              <a:t>What system characteristics lead to these traits? Why?</a:t>
            </a:r>
          </a:p>
          <a:p>
            <a:pPr lvl="1"/>
            <a:r>
              <a:rPr lang="en-US" sz="2400" dirty="0"/>
              <a:t>How could we make our civil service system have more positive traits and prevent the negative ones?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D2787B5-EB0C-EBB7-3778-8101CF538316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92356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502FDA28-2617-AD1C-7134-84565EB8C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214020"/>
              </p:ext>
            </p:extLst>
          </p:nvPr>
        </p:nvGraphicFramePr>
        <p:xfrm>
          <a:off x="511085" y="2054088"/>
          <a:ext cx="10842717" cy="394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BD849945-28A0-95E9-9714-4E4F7258C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 algn="ctr"/>
            <a:r>
              <a:rPr lang="en-US" sz="3200" dirty="0"/>
              <a:t>Key Elements of the Civil Service System</a:t>
            </a:r>
          </a:p>
        </p:txBody>
      </p:sp>
    </p:spTree>
    <p:extLst>
      <p:ext uri="{BB962C8B-B14F-4D97-AF65-F5344CB8AC3E}">
        <p14:creationId xmlns:p14="http://schemas.microsoft.com/office/powerpoint/2010/main" val="184736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95C05CC-6A34-E0B5-79EA-745C1BAD3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163" y="1860331"/>
            <a:ext cx="6412298" cy="4088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Give government jobs to supporters, friends, and family as a reward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Prevail in 1800s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In 1881, President James A. Garfield was assassinated by a rejected office-seeker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Push the Pendleton Civil Service Reform Act of 1883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BC5DED-AEAE-8E27-3B39-B7518E11D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Spoils System</a:t>
            </a:r>
          </a:p>
        </p:txBody>
      </p:sp>
      <p:pic>
        <p:nvPicPr>
          <p:cNvPr id="1026" name="Picture 2" descr="The Assassination of President Garfield | Origins">
            <a:extLst>
              <a:ext uri="{FF2B5EF4-FFF2-40B4-BE49-F238E27FC236}">
                <a16:creationId xmlns:a16="http://schemas.microsoft.com/office/drawing/2014/main" id="{D928E926-8251-DCE2-DEAC-26972FFE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49" y="1860331"/>
            <a:ext cx="4501162" cy="40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95C05CC-6A34-E0B5-79EA-745C1BAD3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162" y="1860331"/>
            <a:ext cx="7803441" cy="398233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Created the merit system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Promote and hire government employees based on their </a:t>
            </a:r>
            <a:r>
              <a:rPr lang="en-US" sz="2400" b="1" i="1" dirty="0">
                <a:solidFill>
                  <a:srgbClr val="C00000"/>
                </a:solidFill>
              </a:rPr>
              <a:t>ability</a:t>
            </a:r>
            <a:r>
              <a:rPr lang="en-US" sz="2400" dirty="0"/>
              <a:t> to perform a job rather than on their political connection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Created </a:t>
            </a:r>
            <a:r>
              <a:rPr lang="en-US" sz="2400" b="1" i="1" dirty="0">
                <a:solidFill>
                  <a:srgbClr val="C00000"/>
                </a:solidFill>
              </a:rPr>
              <a:t>open, competitive examinations </a:t>
            </a:r>
            <a:r>
              <a:rPr lang="en-US" sz="2400" dirty="0"/>
              <a:t>for testing the fitness of applicants for the public service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Ban spoil system: Senators and House Representatives can not make personnel recommendation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Ban promote, degrade, fire, change compensation for political reasons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BC5DED-AEAE-8E27-3B39-B7518E11D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Pendleton Civil Service Reform Act of 1883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E94A1-E9E0-AC30-F7E6-6CD970C0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482" y="1860330"/>
            <a:ext cx="3196230" cy="41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8286A85-E25F-3891-2FCF-871AE62AAD7B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What is bureaucracy, and why is it important?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Who are bureaucrats, and how are they selected?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How can we improve the performance of our bureaucracy?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C5F6079-D306-044C-A546-3A449130C018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2591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uestionnaire with a few tools&#10;&#10;AI-generated content may be incorrect.">
            <a:extLst>
              <a:ext uri="{FF2B5EF4-FFF2-40B4-BE49-F238E27FC236}">
                <a16:creationId xmlns:a16="http://schemas.microsoft.com/office/drawing/2014/main" id="{79E1A91B-FAD0-BE4B-AE2A-E41378BE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7" y="1262162"/>
            <a:ext cx="4103611" cy="4461744"/>
          </a:xfrm>
          <a:prstGeom prst="rect">
            <a:avLst/>
          </a:prstGeom>
        </p:spPr>
      </p:pic>
      <p:pic>
        <p:nvPicPr>
          <p:cNvPr id="7" name="Picture 6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BA911556-DAA2-791A-8331-30595036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38" y="1271505"/>
            <a:ext cx="7772400" cy="4613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0230B-DA73-5EC8-E905-B546788AB350}"/>
              </a:ext>
            </a:extLst>
          </p:cNvPr>
          <p:cNvSpPr txBox="1"/>
          <p:nvPr/>
        </p:nvSpPr>
        <p:spPr>
          <a:xfrm>
            <a:off x="6928588" y="534390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/>
              <a:t>Questions for </a:t>
            </a:r>
            <a:r>
              <a:rPr lang="en-US" b="1" dirty="0"/>
              <a:t>the </a:t>
            </a:r>
            <a:r>
              <a:rPr lang="en-TW" b="1" dirty="0"/>
              <a:t>USPS Exam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40F4A-7417-01F7-9CD1-161EA84D1327}"/>
              </a:ext>
            </a:extLst>
          </p:cNvPr>
          <p:cNvSpPr txBox="1"/>
          <p:nvPr/>
        </p:nvSpPr>
        <p:spPr>
          <a:xfrm>
            <a:off x="1021278" y="395890"/>
            <a:ext cx="279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Questions for Mechanician </a:t>
            </a:r>
          </a:p>
          <a:p>
            <a:pPr algn="ctr"/>
            <a:r>
              <a:rPr lang="en-US" b="1" dirty="0"/>
              <a:t>at National Park Service</a:t>
            </a:r>
            <a:endParaRPr lang="en-TW" b="1" dirty="0"/>
          </a:p>
        </p:txBody>
      </p:sp>
    </p:spTree>
    <p:extLst>
      <p:ext uri="{BB962C8B-B14F-4D97-AF65-F5344CB8AC3E}">
        <p14:creationId xmlns:p14="http://schemas.microsoft.com/office/powerpoint/2010/main" val="275777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130B311-5B7E-C86F-2604-5D6D2B2A29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849138"/>
              </p:ext>
            </p:extLst>
          </p:nvPr>
        </p:nvGraphicFramePr>
        <p:xfrm>
          <a:off x="521161" y="1846556"/>
          <a:ext cx="11106549" cy="419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5">
            <a:extLst>
              <a:ext uri="{FF2B5EF4-FFF2-40B4-BE49-F238E27FC236}">
                <a16:creationId xmlns:a16="http://schemas.microsoft.com/office/drawing/2014/main" id="{AD132172-AB58-4436-C5FD-F91D7A1896B1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States Adoption of Civil Service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79733-F7D2-6F42-C14E-D6B0597F7CBE}"/>
              </a:ext>
            </a:extLst>
          </p:cNvPr>
          <p:cNvCxnSpPr>
            <a:cxnSpLocks/>
          </p:cNvCxnSpPr>
          <p:nvPr/>
        </p:nvCxnSpPr>
        <p:spPr>
          <a:xfrm flipV="1">
            <a:off x="1669002" y="2539014"/>
            <a:ext cx="0" cy="2618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7291FD-C9A8-42EC-60F8-24E572C067DD}"/>
              </a:ext>
            </a:extLst>
          </p:cNvPr>
          <p:cNvCxnSpPr/>
          <p:nvPr/>
        </p:nvCxnSpPr>
        <p:spPr>
          <a:xfrm>
            <a:off x="1677880" y="2663301"/>
            <a:ext cx="301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6FD345-DE6E-67B3-51AE-E60CD54D0D30}"/>
              </a:ext>
            </a:extLst>
          </p:cNvPr>
          <p:cNvSpPr txBox="1"/>
          <p:nvPr/>
        </p:nvSpPr>
        <p:spPr>
          <a:xfrm>
            <a:off x="1979720" y="2509412"/>
            <a:ext cx="3819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rgbClr val="C00000"/>
                </a:solidFill>
              </a:rPr>
              <a:t>Federal Government Adopted Civil Setvice System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C9F012-7883-CB16-7A6E-AB2438107C02}"/>
              </a:ext>
            </a:extLst>
          </p:cNvPr>
          <p:cNvCxnSpPr>
            <a:cxnSpLocks/>
          </p:cNvCxnSpPr>
          <p:nvPr/>
        </p:nvCxnSpPr>
        <p:spPr>
          <a:xfrm flipV="1">
            <a:off x="7012828" y="2540493"/>
            <a:ext cx="0" cy="2618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2F421-3548-F4BE-D70C-805F839633CF}"/>
              </a:ext>
            </a:extLst>
          </p:cNvPr>
          <p:cNvCxnSpPr/>
          <p:nvPr/>
        </p:nvCxnSpPr>
        <p:spPr>
          <a:xfrm>
            <a:off x="7021706" y="2664780"/>
            <a:ext cx="301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9C92C4-4396-4047-9CE4-A065383F1BA1}"/>
              </a:ext>
            </a:extLst>
          </p:cNvPr>
          <p:cNvSpPr txBox="1"/>
          <p:nvPr/>
        </p:nvSpPr>
        <p:spPr>
          <a:xfrm>
            <a:off x="7295325" y="2509411"/>
            <a:ext cx="183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rgbClr val="C00000"/>
                </a:solidFill>
              </a:rPr>
              <a:t>1943 Geo</a:t>
            </a:r>
            <a:r>
              <a:rPr lang="en-US" sz="1400" dirty="0" err="1">
                <a:solidFill>
                  <a:srgbClr val="C00000"/>
                </a:solidFill>
              </a:rPr>
              <a:t>rg</a:t>
            </a:r>
            <a:r>
              <a:rPr lang="en-TW" sz="1400" dirty="0">
                <a:solidFill>
                  <a:srgbClr val="C00000"/>
                </a:solidFill>
              </a:rPr>
              <a:t>ia Adopted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5210E3-663B-01F1-94A0-ADFA165A5AA3}"/>
              </a:ext>
            </a:extLst>
          </p:cNvPr>
          <p:cNvCxnSpPr>
            <a:cxnSpLocks/>
          </p:cNvCxnSpPr>
          <p:nvPr/>
        </p:nvCxnSpPr>
        <p:spPr>
          <a:xfrm flipV="1">
            <a:off x="11197701" y="2539012"/>
            <a:ext cx="0" cy="2618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23C79E-80FE-BE19-0994-69F31A777CE6}"/>
              </a:ext>
            </a:extLst>
          </p:cNvPr>
          <p:cNvCxnSpPr>
            <a:cxnSpLocks/>
          </p:cNvCxnSpPr>
          <p:nvPr/>
        </p:nvCxnSpPr>
        <p:spPr>
          <a:xfrm flipH="1">
            <a:off x="10910656" y="4660775"/>
            <a:ext cx="2959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346B34-97C4-2885-7720-3025961356B3}"/>
              </a:ext>
            </a:extLst>
          </p:cNvPr>
          <p:cNvSpPr txBox="1"/>
          <p:nvPr/>
        </p:nvSpPr>
        <p:spPr>
          <a:xfrm>
            <a:off x="8763368" y="4506886"/>
            <a:ext cx="2227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rgbClr val="C00000"/>
                </a:solidFill>
              </a:rPr>
              <a:t>1989 </a:t>
            </a:r>
            <a:r>
              <a:rPr lang="en-US" sz="1400" dirty="0">
                <a:solidFill>
                  <a:srgbClr val="C00000"/>
                </a:solidFill>
              </a:rPr>
              <a:t>West Virginia</a:t>
            </a:r>
            <a:r>
              <a:rPr lang="en-TW" sz="1400" dirty="0">
                <a:solidFill>
                  <a:srgbClr val="C00000"/>
                </a:solidFill>
              </a:rPr>
              <a:t> Adopted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5FE2E-4C55-E052-4264-2996D546D49B}"/>
              </a:ext>
            </a:extLst>
          </p:cNvPr>
          <p:cNvSpPr txBox="1"/>
          <p:nvPr/>
        </p:nvSpPr>
        <p:spPr>
          <a:xfrm>
            <a:off x="148279" y="6244689"/>
            <a:ext cx="738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Source: Ting, M. M., Snyder Jr, J. M., Hirano, S., &amp; Folke, O. (2013). Elections and reform: The adoption of civil service systems in the US states. 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Theoretical Politics, 25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363-387.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6274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F2D18C9B-EC94-B5A4-CBB1-FEAE199CAD78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11106549" cy="4097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1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Career service protection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Removal (i.e., fire)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Serious matter</a:t>
            </a:r>
            <a:r>
              <a:rPr lang="en-US" sz="2800" dirty="0"/>
              <a:t>: Misconduct, criminal or dishonest conduct, alcohol or drug abuse, engagement in overthrowing the Government 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Unacceptable performance</a:t>
            </a:r>
            <a:r>
              <a:rPr lang="en-US" sz="2800" dirty="0"/>
              <a:t>: the agency must provide employees the opportunity to demonstrate acceptable performance and assist the employee in improving performance 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Employees have the </a:t>
            </a:r>
            <a:r>
              <a:rPr lang="en-US" sz="2800" b="1" dirty="0"/>
              <a:t>right to appeal</a:t>
            </a:r>
            <a:r>
              <a:rPr lang="en-US" sz="2800" dirty="0"/>
              <a:t>, a process that can take up to two years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346DFBE-F04B-17B2-7D4B-C041E04E429A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Separation in Civil Service</a:t>
            </a:r>
          </a:p>
        </p:txBody>
      </p:sp>
    </p:spTree>
    <p:extLst>
      <p:ext uri="{BB962C8B-B14F-4D97-AF65-F5344CB8AC3E}">
        <p14:creationId xmlns:p14="http://schemas.microsoft.com/office/powerpoint/2010/main" val="306006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780D0D1-46EA-DC34-CB06-C206CBCA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" y="119131"/>
            <a:ext cx="6349247" cy="3443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9BBA3C-D26E-E3E7-CF3E-BEE24509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1" y="2980706"/>
            <a:ext cx="6915282" cy="37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239DE5C-284B-EE90-8520-3C3A0371C4F0}"/>
              </a:ext>
            </a:extLst>
          </p:cNvPr>
          <p:cNvGrpSpPr/>
          <p:nvPr/>
        </p:nvGrpSpPr>
        <p:grpSpPr>
          <a:xfrm>
            <a:off x="199612" y="315896"/>
            <a:ext cx="6977963" cy="3555460"/>
            <a:chOff x="211487" y="137767"/>
            <a:chExt cx="7889463" cy="4019894"/>
          </a:xfrm>
        </p:grpSpPr>
        <p:pic>
          <p:nvPicPr>
            <p:cNvPr id="3" name="Picture 2" descr="A screenshot of a newspaper&#10;&#10;AI-generated content may be incorrect.">
              <a:extLst>
                <a:ext uri="{FF2B5EF4-FFF2-40B4-BE49-F238E27FC236}">
                  <a16:creationId xmlns:a16="http://schemas.microsoft.com/office/drawing/2014/main" id="{C52B27CA-92B4-17DB-210B-7B3DF2F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3087"/>
            <a:stretch/>
          </p:blipFill>
          <p:spPr>
            <a:xfrm>
              <a:off x="211487" y="137767"/>
              <a:ext cx="7889463" cy="800384"/>
            </a:xfrm>
            <a:prstGeom prst="rect">
              <a:avLst/>
            </a:prstGeom>
          </p:spPr>
        </p:pic>
        <p:pic>
          <p:nvPicPr>
            <p:cNvPr id="6" name="Picture 5" descr="A screenshot of a newspaper&#10;&#10;AI-generated content may be incorrect.">
              <a:extLst>
                <a:ext uri="{FF2B5EF4-FFF2-40B4-BE49-F238E27FC236}">
                  <a16:creationId xmlns:a16="http://schemas.microsoft.com/office/drawing/2014/main" id="{B5C13F18-7A37-1AAA-6724-5EE3BA32F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182" t="64824" r="41243" b="233"/>
            <a:stretch/>
          </p:blipFill>
          <p:spPr>
            <a:xfrm>
              <a:off x="271997" y="938151"/>
              <a:ext cx="7768442" cy="3219510"/>
            </a:xfrm>
            <a:prstGeom prst="rect">
              <a:avLst/>
            </a:prstGeom>
          </p:spPr>
        </p:pic>
      </p:grpSp>
      <p:pic>
        <p:nvPicPr>
          <p:cNvPr id="5" name="Picture 4" descr="A blue and black text&#10;&#10;AI-generated content may be incorrect.">
            <a:extLst>
              <a:ext uri="{FF2B5EF4-FFF2-40B4-BE49-F238E27FC236}">
                <a16:creationId xmlns:a16="http://schemas.microsoft.com/office/drawing/2014/main" id="{4C322798-6192-FE35-28FB-9925564E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554" r="26333" b="84344"/>
          <a:stretch/>
        </p:blipFill>
        <p:spPr>
          <a:xfrm>
            <a:off x="3957695" y="2921330"/>
            <a:ext cx="6439757" cy="1223157"/>
          </a:xfrm>
          <a:prstGeom prst="rect">
            <a:avLst/>
          </a:prstGeom>
        </p:spPr>
      </p:pic>
      <p:pic>
        <p:nvPicPr>
          <p:cNvPr id="8" name="Picture 7" descr="A blue and black text&#10;&#10;AI-generated content may be incorrect.">
            <a:extLst>
              <a:ext uri="{FF2B5EF4-FFF2-40B4-BE49-F238E27FC236}">
                <a16:creationId xmlns:a16="http://schemas.microsoft.com/office/drawing/2014/main" id="{31EC4A77-0EF1-F7DF-B827-73AF5DC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7" t="42136" r="3821" b="4331"/>
          <a:stretch/>
        </p:blipFill>
        <p:spPr>
          <a:xfrm>
            <a:off x="2443068" y="4144487"/>
            <a:ext cx="9469014" cy="18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204A00-58F5-610B-0C08-71F70218A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015" r="3174" b="14368"/>
          <a:stretch/>
        </p:blipFill>
        <p:spPr bwMode="auto">
          <a:xfrm>
            <a:off x="337165" y="558139"/>
            <a:ext cx="11517670" cy="49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9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D35F-71E5-C35B-3614-FA710F62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3E8BCA0-F5D5-5428-8527-AD33387754D7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5870013" cy="4097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RIF = Mass layoff in the federal government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Usually used when an agency faces a reorganization, a change in the agency’s workload, or a budget cut.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The focus of the RIF is on </a:t>
            </a:r>
            <a:r>
              <a:rPr lang="en-US" sz="2800" b="1" dirty="0">
                <a:solidFill>
                  <a:srgbClr val="C00000"/>
                </a:solidFill>
              </a:rPr>
              <a:t>positions</a:t>
            </a:r>
            <a:r>
              <a:rPr lang="en-US" sz="2800" dirty="0"/>
              <a:t> rather than individual </a:t>
            </a:r>
            <a:r>
              <a:rPr lang="en-US" sz="2800" b="1" dirty="0">
                <a:solidFill>
                  <a:srgbClr val="C00000"/>
                </a:solidFill>
              </a:rPr>
              <a:t>employees</a:t>
            </a:r>
            <a:r>
              <a:rPr lang="en-US" sz="2800" dirty="0"/>
              <a:t>.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CB7EAD6-D63A-FEF1-6B9C-C6CAFA6B0BD2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Reductions in Force (RIF)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8574C3-76BE-2A08-35B8-E97619267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16311" r="3474"/>
          <a:stretch/>
        </p:blipFill>
        <p:spPr bwMode="auto">
          <a:xfrm>
            <a:off x="6405941" y="1878543"/>
            <a:ext cx="5221769" cy="32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66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a number of steps&#10;&#10;AI-generated content may be incorrect.">
            <a:extLst>
              <a:ext uri="{FF2B5EF4-FFF2-40B4-BE49-F238E27FC236}">
                <a16:creationId xmlns:a16="http://schemas.microsoft.com/office/drawing/2014/main" id="{3D4C14BA-1463-F677-E106-44CF1A29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00" y="664160"/>
            <a:ext cx="10126900" cy="500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DB72F-305C-F55D-CA97-E0DBA13ABB40}"/>
              </a:ext>
            </a:extLst>
          </p:cNvPr>
          <p:cNvSpPr txBox="1"/>
          <p:nvPr/>
        </p:nvSpPr>
        <p:spPr>
          <a:xfrm>
            <a:off x="358350" y="1878431"/>
            <a:ext cx="1821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General entry-level </a:t>
            </a:r>
          </a:p>
          <a:p>
            <a:pPr algn="r"/>
            <a:r>
              <a:rPr lang="en-US" sz="1600" dirty="0"/>
              <a:t>and professional </a:t>
            </a:r>
            <a:r>
              <a:rPr lang="en-US" sz="1600" dirty="0">
                <a:sym typeface="Wingdings" pitchFamily="2" charset="2"/>
              </a:rPr>
              <a:t>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0EA6B-58C1-0AC5-F4E0-792F24C3F2A4}"/>
              </a:ext>
            </a:extLst>
          </p:cNvPr>
          <p:cNvSpPr txBox="1"/>
          <p:nvPr/>
        </p:nvSpPr>
        <p:spPr>
          <a:xfrm>
            <a:off x="303" y="2699230"/>
            <a:ext cx="2179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Senior clerical and </a:t>
            </a:r>
          </a:p>
          <a:p>
            <a:pPr algn="r"/>
            <a:r>
              <a:rPr lang="en-US" sz="1600" dirty="0"/>
              <a:t>entry-level professional </a:t>
            </a:r>
          </a:p>
          <a:p>
            <a:pPr algn="r"/>
            <a:r>
              <a:rPr lang="en-US" sz="1600" dirty="0"/>
              <a:t>and administrative</a:t>
            </a:r>
            <a:r>
              <a:rPr lang="en-US" sz="1600" dirty="0">
                <a:sym typeface="Wingdings" pitchFamily="2" charset="2"/>
              </a:rPr>
              <a:t>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A9CB-00DC-4C08-8119-460F2431FD32}"/>
              </a:ext>
            </a:extLst>
          </p:cNvPr>
          <p:cNvSpPr txBox="1"/>
          <p:nvPr/>
        </p:nvSpPr>
        <p:spPr>
          <a:xfrm>
            <a:off x="587579" y="3679752"/>
            <a:ext cx="159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Senior clerical </a:t>
            </a:r>
            <a:r>
              <a:rPr lang="en-US" sz="1600" dirty="0">
                <a:sym typeface="Wingdings" pitchFamily="2" charset="2"/>
              </a:rPr>
              <a:t>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FBA07-40E0-D0C8-19E8-00907EFB83EA}"/>
              </a:ext>
            </a:extLst>
          </p:cNvPr>
          <p:cNvSpPr txBox="1"/>
          <p:nvPr/>
        </p:nvSpPr>
        <p:spPr>
          <a:xfrm>
            <a:off x="378612" y="3960000"/>
            <a:ext cx="1801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Full professional </a:t>
            </a:r>
          </a:p>
          <a:p>
            <a:pPr algn="r"/>
            <a:r>
              <a:rPr lang="en-US" sz="1600" dirty="0"/>
              <a:t>or administrative</a:t>
            </a:r>
            <a:r>
              <a:rPr lang="en-US" sz="1600" dirty="0">
                <a:sym typeface="Wingdings" pitchFamily="2" charset="2"/>
              </a:rPr>
              <a:t>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50DD7-61A3-B121-52D2-DBD6903C14C8}"/>
              </a:ext>
            </a:extLst>
          </p:cNvPr>
          <p:cNvSpPr txBox="1"/>
          <p:nvPr/>
        </p:nvSpPr>
        <p:spPr>
          <a:xfrm>
            <a:off x="958257" y="4999262"/>
            <a:ext cx="1221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Executive </a:t>
            </a:r>
            <a:r>
              <a:rPr lang="en-US" sz="1600" dirty="0">
                <a:sym typeface="Wingdings" pitchFamily="2" charset="2"/>
              </a:rPr>
              <a:t>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243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C905E715-1498-6397-8CE5-CDED4C4BF9F0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Examples of GS and Pay Scale at TSA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CC5DED-1421-BF3D-097A-CCCB45BBBC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485089"/>
              </p:ext>
            </p:extLst>
          </p:nvPr>
        </p:nvGraphicFramePr>
        <p:xfrm>
          <a:off x="521161" y="1828801"/>
          <a:ext cx="11106549" cy="4158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11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2E3BF27D-3077-2736-ADAA-4AF91D464A21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Within-Grade Increases in Salary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19BBA53-69C0-1DA9-9184-505C9CDE2658}"/>
              </a:ext>
            </a:extLst>
          </p:cNvPr>
          <p:cNvSpPr txBox="1">
            <a:spLocks/>
          </p:cNvSpPr>
          <p:nvPr/>
        </p:nvSpPr>
        <p:spPr>
          <a:xfrm>
            <a:off x="521163" y="1860331"/>
            <a:ext cx="3377276" cy="4097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For employees with a scheduled tour of duty, the required waiting periods </a:t>
            </a:r>
            <a:r>
              <a:rPr lang="en-US" sz="2800" b="1" dirty="0">
                <a:solidFill>
                  <a:srgbClr val="C00000"/>
                </a:solidFill>
              </a:rPr>
              <a:t>established by law for advancement to the next higher step </a:t>
            </a:r>
            <a:r>
              <a:rPr lang="en-US" sz="2800" dirty="0"/>
              <a:t>are as follows:</a:t>
            </a:r>
          </a:p>
        </p:txBody>
      </p:sp>
      <p:pic>
        <p:nvPicPr>
          <p:cNvPr id="7" name="Picture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E9496AB6-33EB-9354-ED16-C2CBF227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15" y="1831456"/>
            <a:ext cx="7772400" cy="36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9E2CD-C315-81CA-0B87-0196FB23D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FAD89DA-80BB-0548-72BF-E0AF33D517AE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What is bureaucracy, and why is it important?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Who are bureaucrats, and how are they selected?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How can we improve the performance of our bureaucracy?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B260C780-A6B2-AF74-8F54-3676B0E5DE24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371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72CC-CEF6-583D-16CA-338CDCBA3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C66F1E-88B0-12E8-4CC3-D8108254D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 algn="ctr"/>
            <a:r>
              <a:rPr lang="en-US" sz="3200" dirty="0"/>
              <a:t>Key Elements of the Civil Service System</a:t>
            </a: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27737E16-2256-7454-BF92-740B0F312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345568"/>
              </p:ext>
            </p:extLst>
          </p:nvPr>
        </p:nvGraphicFramePr>
        <p:xfrm>
          <a:off x="511085" y="1263513"/>
          <a:ext cx="10842717" cy="394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6500F8-D7C7-BAF1-A84A-873C4E30A5A3}"/>
              </a:ext>
            </a:extLst>
          </p:cNvPr>
          <p:cNvSpPr txBox="1"/>
          <p:nvPr/>
        </p:nvSpPr>
        <p:spPr>
          <a:xfrm>
            <a:off x="897195" y="4911935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Based on merit (ability), </a:t>
            </a:r>
          </a:p>
          <a:p>
            <a:pPr algn="ctr"/>
            <a:r>
              <a:rPr lang="en-US" dirty="0"/>
              <a:t>not political favoritism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3D0B7-27BE-3478-5B2F-7075C881487D}"/>
              </a:ext>
            </a:extLst>
          </p:cNvPr>
          <p:cNvSpPr txBox="1"/>
          <p:nvPr/>
        </p:nvSpPr>
        <p:spPr>
          <a:xfrm>
            <a:off x="4286864" y="4904519"/>
            <a:ext cx="3291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Due process ensures protections </a:t>
            </a:r>
          </a:p>
          <a:p>
            <a:pPr algn="ctr"/>
            <a:r>
              <a:rPr lang="en-US" dirty="0"/>
              <a:t>against arbitrary termination</a:t>
            </a:r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8A781-BBB6-3F28-8274-729F46821476}"/>
              </a:ext>
            </a:extLst>
          </p:cNvPr>
          <p:cNvSpPr txBox="1"/>
          <p:nvPr/>
        </p:nvSpPr>
        <p:spPr>
          <a:xfrm>
            <a:off x="8375357" y="4897103"/>
            <a:ext cx="284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Structured system based on </a:t>
            </a:r>
          </a:p>
          <a:p>
            <a:pPr algn="ctr"/>
            <a:r>
              <a:rPr lang="en-US" dirty="0"/>
              <a:t>position and tenure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3070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95C05CC-6A34-E0B5-79EA-745C1BAD3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163" y="1860330"/>
            <a:ext cx="5345450" cy="419608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What civil service system characteristics bring us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sz="2800" dirty="0"/>
              <a:t> traits that our bureaucrats have?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What civil service system characteristics bring us the </a:t>
            </a:r>
            <a:r>
              <a:rPr lang="en-US" sz="2800" b="1" dirty="0">
                <a:solidFill>
                  <a:srgbClr val="C00000"/>
                </a:solidFill>
              </a:rPr>
              <a:t>negative</a:t>
            </a:r>
            <a:r>
              <a:rPr lang="en-US" sz="2800" dirty="0"/>
              <a:t> traits that our bureaucrats have Or prevent them from having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positive </a:t>
            </a:r>
            <a:r>
              <a:rPr lang="en-US" sz="2800" dirty="0"/>
              <a:t>ones?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AB44A6-566C-1257-642B-FD62494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35409"/>
              </p:ext>
            </p:extLst>
          </p:nvPr>
        </p:nvGraphicFramePr>
        <p:xfrm>
          <a:off x="6096000" y="2466068"/>
          <a:ext cx="5798844" cy="29846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9711">
                  <a:extLst>
                    <a:ext uri="{9D8B030D-6E8A-4147-A177-3AD203B41FA5}">
                      <a16:colId xmlns:a16="http://schemas.microsoft.com/office/drawing/2014/main" val="3970548321"/>
                    </a:ext>
                  </a:extLst>
                </a:gridCol>
                <a:gridCol w="1449711">
                  <a:extLst>
                    <a:ext uri="{9D8B030D-6E8A-4147-A177-3AD203B41FA5}">
                      <a16:colId xmlns:a16="http://schemas.microsoft.com/office/drawing/2014/main" val="4034230606"/>
                    </a:ext>
                  </a:extLst>
                </a:gridCol>
                <a:gridCol w="1449711">
                  <a:extLst>
                    <a:ext uri="{9D8B030D-6E8A-4147-A177-3AD203B41FA5}">
                      <a16:colId xmlns:a16="http://schemas.microsoft.com/office/drawing/2014/main" val="2239304925"/>
                    </a:ext>
                  </a:extLst>
                </a:gridCol>
                <a:gridCol w="1449711">
                  <a:extLst>
                    <a:ext uri="{9D8B030D-6E8A-4147-A177-3AD203B41FA5}">
                      <a16:colId xmlns:a16="http://schemas.microsoft.com/office/drawing/2014/main" val="246684218"/>
                    </a:ext>
                  </a:extLst>
                </a:gridCol>
              </a:tblGrid>
              <a:tr h="596922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effectLst/>
                        </a:rPr>
                        <a:t>Arrogant</a:t>
                      </a:r>
                      <a:endParaRPr lang="en-US" sz="1400" b="1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Difficult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Helpful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Responsible</a:t>
                      </a:r>
                      <a:endParaRPr lang="en-US" sz="1400" b="1" dirty="0">
                        <a:effectLst/>
                      </a:endParaRPr>
                    </a:p>
                  </a:txBody>
                  <a:tcPr marL="56383" marR="56383" marT="28191" marB="28191" anchor="ctr"/>
                </a:tc>
                <a:extLst>
                  <a:ext uri="{0D108BD9-81ED-4DB2-BD59-A6C34878D82A}">
                    <a16:rowId xmlns:a16="http://schemas.microsoft.com/office/drawing/2014/main" val="3148582557"/>
                  </a:ext>
                </a:extLst>
              </a:tr>
              <a:tr h="59692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Authoritative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Educated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Inflexible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Serving</a:t>
                      </a:r>
                    </a:p>
                  </a:txBody>
                  <a:tcPr marL="56383" marR="56383" marT="28191" marB="28191" anchor="ctr"/>
                </a:tc>
                <a:extLst>
                  <a:ext uri="{0D108BD9-81ED-4DB2-BD59-A6C34878D82A}">
                    <a16:rowId xmlns:a16="http://schemas.microsoft.com/office/drawing/2014/main" val="3355976286"/>
                  </a:ext>
                </a:extLst>
              </a:tr>
              <a:tr h="596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Caring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Friendly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Job security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Stable</a:t>
                      </a:r>
                    </a:p>
                  </a:txBody>
                  <a:tcPr marL="56383" marR="56383" marT="28191" marB="28191" anchor="ctr"/>
                </a:tc>
                <a:extLst>
                  <a:ext uri="{0D108BD9-81ED-4DB2-BD59-A6C34878D82A}">
                    <a16:rowId xmlns:a16="http://schemas.microsoft.com/office/drawing/2014/main" val="4223211373"/>
                  </a:ext>
                </a:extLst>
              </a:tr>
              <a:tr h="596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Conservative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Go home on time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Knowledgeable</a:t>
                      </a:r>
                      <a:endParaRPr lang="en-US" sz="14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Trustworthy</a:t>
                      </a:r>
                    </a:p>
                  </a:txBody>
                  <a:tcPr marL="56383" marR="56383" marT="28191" marB="28191" anchor="ctr"/>
                </a:tc>
                <a:extLst>
                  <a:ext uri="{0D108BD9-81ED-4DB2-BD59-A6C34878D82A}">
                    <a16:rowId xmlns:a16="http://schemas.microsoft.com/office/drawing/2014/main" val="515871250"/>
                  </a:ext>
                </a:extLst>
              </a:tr>
              <a:tr h="596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Corrupt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Hardworking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Lazy</a:t>
                      </a:r>
                    </a:p>
                  </a:txBody>
                  <a:tcPr marL="56383" marR="56383" marT="28191" marB="281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Well paid</a:t>
                      </a:r>
                    </a:p>
                  </a:txBody>
                  <a:tcPr marL="56383" marR="56383" marT="28191" marB="28191" anchor="ctr"/>
                </a:tc>
                <a:extLst>
                  <a:ext uri="{0D108BD9-81ED-4DB2-BD59-A6C34878D82A}">
                    <a16:rowId xmlns:a16="http://schemas.microsoft.com/office/drawing/2014/main" val="3678693211"/>
                  </a:ext>
                </a:extLst>
              </a:tr>
            </a:tbl>
          </a:graphicData>
        </a:graphic>
      </p:graphicFrame>
      <p:sp>
        <p:nvSpPr>
          <p:cNvPr id="5" name="Title 5">
            <a:extLst>
              <a:ext uri="{FF2B5EF4-FFF2-40B4-BE49-F238E27FC236}">
                <a16:creationId xmlns:a16="http://schemas.microsoft.com/office/drawing/2014/main" id="{3D85D301-49BF-5AC8-0F53-2BF25744D661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Think and Discuss</a:t>
            </a:r>
          </a:p>
        </p:txBody>
      </p:sp>
    </p:spTree>
    <p:extLst>
      <p:ext uri="{BB962C8B-B14F-4D97-AF65-F5344CB8AC3E}">
        <p14:creationId xmlns:p14="http://schemas.microsoft.com/office/powerpoint/2010/main" val="3164080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5DBC5DED-AEAE-8E27-3B39-B7518E11D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Does Merit System Solve or Create Problems?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C254911-CD3D-40E3-641E-532BD4CB1752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F33722-A075-97F1-7A34-39BA209C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95752"/>
              </p:ext>
            </p:extLst>
          </p:nvPr>
        </p:nvGraphicFramePr>
        <p:xfrm>
          <a:off x="521162" y="2074332"/>
          <a:ext cx="11106549" cy="37422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02183">
                  <a:extLst>
                    <a:ext uri="{9D8B030D-6E8A-4147-A177-3AD203B41FA5}">
                      <a16:colId xmlns:a16="http://schemas.microsoft.com/office/drawing/2014/main" val="3429389035"/>
                    </a:ext>
                  </a:extLst>
                </a:gridCol>
                <a:gridCol w="3702183">
                  <a:extLst>
                    <a:ext uri="{9D8B030D-6E8A-4147-A177-3AD203B41FA5}">
                      <a16:colId xmlns:a16="http://schemas.microsoft.com/office/drawing/2014/main" val="3963649283"/>
                    </a:ext>
                  </a:extLst>
                </a:gridCol>
                <a:gridCol w="3702183">
                  <a:extLst>
                    <a:ext uri="{9D8B030D-6E8A-4147-A177-3AD203B41FA5}">
                      <a16:colId xmlns:a16="http://schemas.microsoft.com/office/drawing/2014/main" val="2026152381"/>
                    </a:ext>
                  </a:extLst>
                </a:gridCol>
              </a:tblGrid>
              <a:tr h="9355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Merit System Elements</a:t>
                      </a:r>
                    </a:p>
                  </a:txBody>
                  <a:tcPr anchor="ctr">
                    <a:solidFill>
                      <a:srgbClr val="F1B8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Advantages</a:t>
                      </a:r>
                    </a:p>
                  </a:txBody>
                  <a:tcPr anchor="ctr">
                    <a:solidFill>
                      <a:srgbClr val="F1B8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Disadvantages</a:t>
                      </a:r>
                    </a:p>
                  </a:txBody>
                  <a:tcPr anchor="ctr">
                    <a:solidFill>
                      <a:srgbClr val="F1B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14376"/>
                  </a:ext>
                </a:extLst>
              </a:tr>
              <a:tr h="935567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/>
                        <a:t>Selection of civic servants is based on open and competetive examanation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Prevents nepotism and political favoritism</a:t>
                      </a:r>
                      <a:endParaRPr lang="en-TW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Inflexibility in hiring and recruitment</a:t>
                      </a:r>
                      <a:r>
                        <a:rPr lang="en-TW" sz="1800" dirty="0"/>
                        <a:t> of good employees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388277"/>
                  </a:ext>
                </a:extLst>
              </a:tr>
              <a:tr h="9355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Protect civil servants with career service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Avoids political intervention and ensures administrative neutrality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Difficult to remove underperforming employees</a:t>
                      </a:r>
                      <a:endParaRPr lang="en-TW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34607"/>
                  </a:ext>
                </a:extLst>
              </a:tr>
              <a:tr h="935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Setting up rules on promotion and compensation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Avoids political intervention and ensures administrative neutrality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Limited tools to reward high-performing employees</a:t>
                      </a:r>
                      <a:endParaRPr lang="en-TW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81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73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274B-5112-1BFA-CF11-DE20F59C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DBA2E8E-9516-53D9-C04E-2F26C1EDA915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11106549" cy="362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What is bureaucracy, and why is it important?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Who are bureaucrats, and how are they selected?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How can we improve the performance of our bureaucracy?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A59EF44-63A6-8B55-27D9-C79B9985C2E1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356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1D8421E-9CBC-565F-E5A1-54A74F8D188D}"/>
              </a:ext>
            </a:extLst>
          </p:cNvPr>
          <p:cNvSpPr txBox="1">
            <a:spLocks/>
          </p:cNvSpPr>
          <p:nvPr/>
        </p:nvSpPr>
        <p:spPr>
          <a:xfrm>
            <a:off x="521163" y="1860330"/>
            <a:ext cx="7284926" cy="4487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800" i="1" dirty="0"/>
              <a:t>“The truth of the matter is that a solution in 1943 (when the system was established) is a problem in 1996. …because, despite its name, </a:t>
            </a:r>
            <a:r>
              <a:rPr lang="en-US" sz="2800" b="1" i="1" dirty="0">
                <a:solidFill>
                  <a:srgbClr val="C00000"/>
                </a:solidFill>
              </a:rPr>
              <a:t>our present merit system is not about merit</a:t>
            </a:r>
            <a:r>
              <a:rPr lang="en-US" sz="2800" i="1" dirty="0"/>
              <a:t>. It offers no reward to good workers. It only provides cover for bad workers.”</a:t>
            </a: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91543A4-0CF5-808F-E076-1A946AE114B1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Does Merit System Solve or Create Problems?</a:t>
            </a:r>
          </a:p>
        </p:txBody>
      </p:sp>
      <p:pic>
        <p:nvPicPr>
          <p:cNvPr id="1026" name="Picture 2" descr="Former U.S. Sen. Zell Miller dies at 86; Was 2-term Georgia governor">
            <a:extLst>
              <a:ext uri="{FF2B5EF4-FFF2-40B4-BE49-F238E27FC236}">
                <a16:creationId xmlns:a16="http://schemas.microsoft.com/office/drawing/2014/main" id="{54DA8E20-951B-8F8F-7C76-8FBE8024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594" y="1860330"/>
            <a:ext cx="3629117" cy="277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D72FC-19D2-891A-8802-02F0C1750B68}"/>
              </a:ext>
            </a:extLst>
          </p:cNvPr>
          <p:cNvSpPr txBox="1"/>
          <p:nvPr/>
        </p:nvSpPr>
        <p:spPr>
          <a:xfrm>
            <a:off x="7965915" y="4775283"/>
            <a:ext cx="3694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Zell Miller</a:t>
            </a:r>
            <a:endParaRPr lang="en-TW" sz="2000" b="1" dirty="0"/>
          </a:p>
          <a:p>
            <a:pPr algn="ctr"/>
            <a:r>
              <a:rPr lang="en-TW" sz="2000" dirty="0"/>
              <a:t>Governor of Geor</a:t>
            </a:r>
            <a:r>
              <a:rPr lang="en-US" sz="2000" dirty="0"/>
              <a:t>g</a:t>
            </a:r>
            <a:r>
              <a:rPr lang="en-TW" sz="2000" dirty="0"/>
              <a:t>ia (1991–1999)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0449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A6C1E-26DD-62A0-FCD3-B5FF2BA47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29A0EAC-03AE-756E-14AB-88861B601DBC}"/>
              </a:ext>
            </a:extLst>
          </p:cNvPr>
          <p:cNvSpPr txBox="1">
            <a:spLocks/>
          </p:cNvSpPr>
          <p:nvPr/>
        </p:nvSpPr>
        <p:spPr>
          <a:xfrm>
            <a:off x="521162" y="1860330"/>
            <a:ext cx="11106549" cy="4487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Georgia governor Zell Miller, in 1996, abolished the state’s merit system and had new employees serve at will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At-will employment</a:t>
            </a:r>
            <a:r>
              <a:rPr lang="en-US" sz="2800" dirty="0"/>
              <a:t>: Public employees have no civil service protection and could be fired without the benefit of standard civil service procedures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Pay for performance</a:t>
            </a:r>
            <a:r>
              <a:rPr lang="en-US" sz="2800" dirty="0"/>
              <a:t>: Replaced annual pay increases with a performance pay system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8498AD6-5734-6173-21AB-FF89626F8659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 err="1"/>
              <a:t>GeorgiaGain</a:t>
            </a:r>
            <a:r>
              <a:rPr lang="en-US" sz="3200" dirty="0"/>
              <a:t> Reform </a:t>
            </a:r>
          </a:p>
        </p:txBody>
      </p:sp>
    </p:spTree>
    <p:extLst>
      <p:ext uri="{BB962C8B-B14F-4D97-AF65-F5344CB8AC3E}">
        <p14:creationId xmlns:p14="http://schemas.microsoft.com/office/powerpoint/2010/main" val="85147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7714488A-414E-49B8-CD2D-049BAFE9963B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Several states followed Georgia and adopted some reforms to shift away from the merit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South Carolina, 1997; Pennsylvania,1998; Vermont, 1999; Iowa, 1999; Oklahoma, 1999; Arkansas, 2001; North Dakota, 2001; Florida, 2001; Washington, 2002; Virginia, 2002; Kansas, 2003; Colorado, 2003; North Carolina, 2005; Arizona, 2012; Missouri, 2018…. And more…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AAF53F7-0BDD-1026-3110-6C6D790A778C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Other States’ Reforms</a:t>
            </a:r>
          </a:p>
        </p:txBody>
      </p:sp>
    </p:spTree>
    <p:extLst>
      <p:ext uri="{BB962C8B-B14F-4D97-AF65-F5344CB8AC3E}">
        <p14:creationId xmlns:p14="http://schemas.microsoft.com/office/powerpoint/2010/main" val="302934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95C05CC-6A34-E0B5-79EA-745C1BAD3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163" y="1860331"/>
            <a:ext cx="6726660" cy="40214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Created Office of Personnel Management to replace the Civil Service Commission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Created pay-for-performance system (merit pay)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Created the Senior Executive Service (SES) level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Performance-based pay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Performance awards (bonuses)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Created processes to remove underperforming employees (still hard)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BC5DED-AEAE-8E27-3B39-B7518E11D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Federal Civil Service Reform Act of 1978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21D7FB-30A3-9EA8-CB74-389B3A507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867514"/>
              </p:ext>
            </p:extLst>
          </p:nvPr>
        </p:nvGraphicFramePr>
        <p:xfrm>
          <a:off x="6159770" y="1860332"/>
          <a:ext cx="6032229" cy="4021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518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E298C-1CC8-DA89-FC47-08D54F67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06894AB-FF59-5314-083D-54AED649336F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0AC774E-98A1-7EBE-1197-150D1435A81B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Do These Reforms Work?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AE29625-FC0A-0E5C-2885-4D7A8701D9A4}"/>
              </a:ext>
            </a:extLst>
          </p:cNvPr>
          <p:cNvSpPr txBox="1">
            <a:spLocks/>
          </p:cNvSpPr>
          <p:nvPr/>
        </p:nvSpPr>
        <p:spPr>
          <a:xfrm>
            <a:off x="521161" y="1860331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Would you be more motivated to work at: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workplace with “career protection,” where your job is secure, and salary increases are based primarily on years of service.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OR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workplace with performance-based pay, where you can earn financial rewards for good performance but risk being fired for poor performance?</a:t>
            </a:r>
          </a:p>
        </p:txBody>
      </p:sp>
    </p:spTree>
    <p:extLst>
      <p:ext uri="{BB962C8B-B14F-4D97-AF65-F5344CB8AC3E}">
        <p14:creationId xmlns:p14="http://schemas.microsoft.com/office/powerpoint/2010/main" val="2662892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C2F2C9A-A09D-7AFF-BCFD-6B69118BD767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DBE3A66-6E90-79EA-5686-6012416051CD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Do These Reforms Work?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5201709-A6C0-3400-39D6-FDE5957E6D31}"/>
              </a:ext>
            </a:extLst>
          </p:cNvPr>
          <p:cNvSpPr txBox="1">
            <a:spLocks/>
          </p:cNvSpPr>
          <p:nvPr/>
        </p:nvSpPr>
        <p:spPr>
          <a:xfrm>
            <a:off x="521162" y="1907956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Effects of </a:t>
            </a:r>
            <a:r>
              <a:rPr lang="en-US" sz="2800" dirty="0" err="1"/>
              <a:t>GeorgiaGain</a:t>
            </a:r>
            <a:r>
              <a:rPr lang="en-US" sz="2800" dirty="0"/>
              <a:t> Reform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Employees with better performance got more increase in salary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Employees with poor performance are more likely to get fired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Employees became less satisfied with their job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They think the performance evaluation is unfair and not effective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They are more likely to quit (even the good performance workers)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Evidence of other “pay-for-performance” systems in the government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Mixed evidence and a weak effect on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E5794-735A-BE5F-FAA5-ED20FAD20FBD}"/>
              </a:ext>
            </a:extLst>
          </p:cNvPr>
          <p:cNvSpPr txBox="1"/>
          <p:nvPr/>
        </p:nvSpPr>
        <p:spPr>
          <a:xfrm>
            <a:off x="148279" y="6044105"/>
            <a:ext cx="7389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Source: Sanders, R. M. (2004).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GeorgiaGain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GeorgiaLoss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? The great experiment in state civil service reform. 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Public Personnel Management, 33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151-164.</a:t>
            </a:r>
          </a:p>
          <a:p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George, B., &amp; van der Wal, Z. (2023). Does Performance-Related-Pay work? Recommendations for practice based on a meta-analysis.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Policy Design and Practice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1-14.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63951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7642D92-D224-B848-BEE5-F9DE6E0CAC13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8093493" cy="39581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775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tx1"/>
                </a:solidFill>
              </a:rPr>
              <a:t>Rank the </a:t>
            </a:r>
            <a:r>
              <a:rPr lang="en-US" sz="2800" b="1" dirty="0">
                <a:solidFill>
                  <a:srgbClr val="C00000"/>
                </a:solidFill>
              </a:rPr>
              <a:t>influence</a:t>
            </a:r>
            <a:r>
              <a:rPr lang="en-US" sz="2800" b="1" dirty="0">
                <a:solidFill>
                  <a:schemeClr val="tx1"/>
                </a:solidFill>
              </a:rPr>
              <a:t> of the following individuals on our country, from most influential (1) to least influential (5)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President / Vice President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Members of Congress (House Representatives / Senators)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Supreme Court Justices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Heads of Federal Agencies (e.g., Secretary of Health and Human Services, Secretary of Transportation)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Front-line Federal Employees (e.g., clerks at USPS, workers at SSA, officers at TSA)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6F11A79-9332-3EF1-BD70-1EEC852E058A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Who in the Government is the Most Influential?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08913-1EF1-D8C7-C2D2-30E1A0AB6391}"/>
              </a:ext>
            </a:extLst>
          </p:cNvPr>
          <p:cNvSpPr txBox="1"/>
          <p:nvPr/>
        </p:nvSpPr>
        <p:spPr>
          <a:xfrm>
            <a:off x="8524707" y="4898062"/>
            <a:ext cx="32598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  <a:latin typeface="Inter"/>
              </a:rPr>
              <a:t>Login at </a:t>
            </a:r>
            <a:r>
              <a:rPr lang="en-US" sz="2800" b="1" i="0" u="none" strike="noStrike" dirty="0" err="1">
                <a:effectLst/>
                <a:latin typeface="Inter"/>
              </a:rPr>
              <a:t>slido.com</a:t>
            </a:r>
            <a:endParaRPr lang="en-US" sz="2800" b="1" i="0" u="none" strike="noStrike" dirty="0">
              <a:effectLst/>
              <a:latin typeface="Inter"/>
            </a:endParaRPr>
          </a:p>
          <a:p>
            <a:pPr algn="ctr"/>
            <a:r>
              <a:rPr lang="en-US" sz="2800" b="1" i="0" u="none" strike="noStrike" dirty="0">
                <a:effectLst/>
                <a:latin typeface="Inter"/>
              </a:rPr>
              <a:t>#CSU</a:t>
            </a:r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A010E9B-E137-0E74-1856-471A46B7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5" y="2018587"/>
            <a:ext cx="2942474" cy="29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2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17AEAFAB-A7A9-CD84-2D50-46FC756A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69" y="261257"/>
            <a:ext cx="6864131" cy="6335486"/>
          </a:xfrm>
          <a:prstGeom prst="rect">
            <a:avLst/>
          </a:prstGeom>
        </p:spPr>
      </p:pic>
      <p:pic>
        <p:nvPicPr>
          <p:cNvPr id="5" name="Picture 4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DCEBE364-5CFD-5BA8-59F8-F3211931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3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7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formance management systems">
            <a:extLst>
              <a:ext uri="{FF2B5EF4-FFF2-40B4-BE49-F238E27FC236}">
                <a16:creationId xmlns:a16="http://schemas.microsoft.com/office/drawing/2014/main" id="{65DCF1EC-15FC-9239-C093-DC6405E0E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r="43214"/>
          <a:stretch/>
        </p:blipFill>
        <p:spPr bwMode="auto">
          <a:xfrm>
            <a:off x="7599084" y="1828198"/>
            <a:ext cx="4028627" cy="42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957EB300-6ED8-AA57-E2C5-5198411ECD37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Why Is It So Hard to Measure Performance?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8BEDAA6-1D24-CBBA-3872-5B46243D395B}"/>
              </a:ext>
            </a:extLst>
          </p:cNvPr>
          <p:cNvSpPr txBox="1">
            <a:spLocks/>
          </p:cNvSpPr>
          <p:nvPr/>
        </p:nvSpPr>
        <p:spPr>
          <a:xfrm>
            <a:off x="521163" y="1907956"/>
            <a:ext cx="7077922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How do we measure performance in </a:t>
            </a:r>
            <a:r>
              <a:rPr lang="en-US" sz="2800" b="1" dirty="0">
                <a:solidFill>
                  <a:srgbClr val="C00000"/>
                </a:solidFill>
              </a:rPr>
              <a:t>the private sector</a:t>
            </a:r>
            <a:r>
              <a:rPr lang="en-US" sz="2800" dirty="0"/>
              <a:t>?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Sales (values created for the company)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Customer satisfaction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How do we measure performance in the </a:t>
            </a:r>
            <a:r>
              <a:rPr lang="en-US" sz="2800" b="1" dirty="0">
                <a:solidFill>
                  <a:srgbClr val="C00000"/>
                </a:solidFill>
              </a:rPr>
              <a:t>public sector</a:t>
            </a:r>
            <a:r>
              <a:rPr lang="en-US" sz="28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Number of crimes arrested?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Amount of traffic tickets fines received?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Citizen satisfaction? 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4082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2F101-61AB-1607-BB58-2F145CBEC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FD391A98-9788-E94D-87A4-1204D3ADD3AF}"/>
              </a:ext>
            </a:extLst>
          </p:cNvPr>
          <p:cNvSpPr txBox="1">
            <a:spLocks/>
          </p:cNvSpPr>
          <p:nvPr/>
        </p:nvSpPr>
        <p:spPr>
          <a:xfrm>
            <a:off x="521162" y="1860331"/>
            <a:ext cx="11106549" cy="40885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1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Bureaucracy and bureaucrats play a crucial role in implementing policies, interpreting laws, and making decisions that affect daily life.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</a:t>
            </a:r>
            <a:r>
              <a:rPr lang="en-US" sz="2800" b="1" dirty="0"/>
              <a:t>civil service system </a:t>
            </a:r>
            <a:r>
              <a:rPr lang="en-US" sz="2800" dirty="0"/>
              <a:t>ensures merit-based hiring, job protection, and standardized pay to promote stability and integrity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Creates inflexibility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Some modern reforms aim to fix the problems, but challenges remain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At-will employment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Pay-for-performance system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Question</a:t>
            </a:r>
            <a:r>
              <a:rPr lang="en-US" sz="2800" dirty="0"/>
              <a:t>: What else could we do to improve our bureaucracy?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BBBCCCF-48B1-4153-1035-E15F081BD1BD}"/>
              </a:ext>
            </a:extLst>
          </p:cNvPr>
          <p:cNvSpPr txBox="1">
            <a:spLocks/>
          </p:cNvSpPr>
          <p:nvPr/>
        </p:nvSpPr>
        <p:spPr>
          <a:xfrm>
            <a:off x="521162" y="428188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Key Takeaways from 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90663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ABCF-D7C7-FF07-5B21-6D09C651F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3B3CF44-1036-AF45-32A9-8086040C6900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8093493" cy="39581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700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tx1"/>
                </a:solidFill>
              </a:rPr>
              <a:t>Rank the following individuals based on how </a:t>
            </a:r>
            <a:r>
              <a:rPr lang="en-US" sz="2800" b="1" dirty="0">
                <a:solidFill>
                  <a:srgbClr val="C00000"/>
                </a:solidFill>
              </a:rPr>
              <a:t>frequently</a:t>
            </a:r>
            <a:r>
              <a:rPr lang="en-US" sz="2800" b="1" dirty="0">
                <a:solidFill>
                  <a:schemeClr val="tx1"/>
                </a:solidFill>
              </a:rPr>
              <a:t> you interact with them, from most frequent (1) to least frequent (5)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President / Vice President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Members of Congress (House Representatives / Senators)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Supreme Court Justices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Heads of Federal Agencies (e.g., Secretary of Health and Human Services, Secretary of Transportation)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Front-line Federal Employees (e.g., clerks at USPS, workers at SSA, officers at TSA)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1910110-71E2-65B4-705A-0D672BCBE2CA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2800" dirty="0"/>
              <a:t>Who in the Government Do You Interact with the Most?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62EA9-EBAF-EF21-75A1-C27CDBF8A398}"/>
              </a:ext>
            </a:extLst>
          </p:cNvPr>
          <p:cNvSpPr txBox="1"/>
          <p:nvPr/>
        </p:nvSpPr>
        <p:spPr>
          <a:xfrm>
            <a:off x="8524707" y="4898062"/>
            <a:ext cx="32598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  <a:latin typeface="Inter"/>
              </a:rPr>
              <a:t>Login at </a:t>
            </a:r>
            <a:r>
              <a:rPr lang="en-US" sz="2800" b="1" i="0" u="none" strike="noStrike" dirty="0" err="1">
                <a:effectLst/>
                <a:latin typeface="Inter"/>
              </a:rPr>
              <a:t>slido.com</a:t>
            </a:r>
            <a:endParaRPr lang="en-US" sz="2800" b="1" i="0" u="none" strike="noStrike" dirty="0">
              <a:effectLst/>
              <a:latin typeface="Inter"/>
            </a:endParaRPr>
          </a:p>
          <a:p>
            <a:pPr algn="ctr"/>
            <a:r>
              <a:rPr lang="en-US" sz="2800" b="1" i="0" u="none" strike="noStrike" dirty="0">
                <a:effectLst/>
                <a:latin typeface="Inter"/>
              </a:rPr>
              <a:t>#CSU</a:t>
            </a:r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39ACBE5-AFD8-CC21-9A0C-89CE0327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5" y="2018587"/>
            <a:ext cx="2942474" cy="29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5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10734-7859-ADE2-4332-C232B9F7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2D086300-4F98-D812-4FA4-2BB23AD74774}"/>
              </a:ext>
            </a:extLst>
          </p:cNvPr>
          <p:cNvSpPr txBox="1">
            <a:spLocks/>
          </p:cNvSpPr>
          <p:nvPr/>
        </p:nvSpPr>
        <p:spPr>
          <a:xfrm>
            <a:off x="521162" y="2038865"/>
            <a:ext cx="6406111" cy="3890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They implement policies set by the President and Congress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They interpret laws and determine how to apply them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They handle specific cases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They are the government officials that citizens most frequently encounter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94F17E3-5F9B-0379-F2A9-6176BAC9CEC0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Why Are Bureaucrats Influential?</a:t>
            </a:r>
          </a:p>
        </p:txBody>
      </p:sp>
      <p:pic>
        <p:nvPicPr>
          <p:cNvPr id="1026" name="Picture 2" descr="How the TSA and airlines are trying to speed up airport security">
            <a:extLst>
              <a:ext uri="{FF2B5EF4-FFF2-40B4-BE49-F238E27FC236}">
                <a16:creationId xmlns:a16="http://schemas.microsoft.com/office/drawing/2014/main" id="{932A5ACB-29E3-0B03-C017-F8D00BCC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3" y="2038864"/>
            <a:ext cx="4700437" cy="335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4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PS-window-clerk – GEORGE ROTHERT">
            <a:extLst>
              <a:ext uri="{FF2B5EF4-FFF2-40B4-BE49-F238E27FC236}">
                <a16:creationId xmlns:a16="http://schemas.microsoft.com/office/drawing/2014/main" id="{EF0DA16A-D119-2B34-AD1C-9532431D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2" y="3594806"/>
            <a:ext cx="36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ial Security Threatens To Close All Field Offices | Labor Notes">
            <a:extLst>
              <a:ext uri="{FF2B5EF4-FFF2-40B4-BE49-F238E27FC236}">
                <a16:creationId xmlns:a16="http://schemas.microsoft.com/office/drawing/2014/main" id="{AA691EEE-39C8-E131-0F0E-4B975484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711" y="3594806"/>
            <a:ext cx="36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ity | Transportation Security Administration">
            <a:extLst>
              <a:ext uri="{FF2B5EF4-FFF2-40B4-BE49-F238E27FC236}">
                <a16:creationId xmlns:a16="http://schemas.microsoft.com/office/drawing/2014/main" id="{A9803D9A-5329-F60E-F696-D19EF7C7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36" y="3594806"/>
            <a:ext cx="36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4A0F4E6F-545D-F072-D440-D89C0D54210D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2600" dirty="0"/>
              <a:t>Government Officials You Interact with Most in Daily Life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4F4201F-EB47-7ABD-6E9F-74E394574CC7}"/>
              </a:ext>
            </a:extLst>
          </p:cNvPr>
          <p:cNvSpPr txBox="1">
            <a:spLocks/>
          </p:cNvSpPr>
          <p:nvPr/>
        </p:nvSpPr>
        <p:spPr>
          <a:xfrm>
            <a:off x="521163" y="2038865"/>
            <a:ext cx="4858359" cy="1555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Internal Revenue Service (IRS) Agents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Veterans Affairs (VA) Staff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Medicare and Medicaid Caseworkers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National Park Service (NPS) Rangers 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F3FBBBF-26FB-5FAE-AA8F-C3A551B611F4}"/>
              </a:ext>
            </a:extLst>
          </p:cNvPr>
          <p:cNvSpPr txBox="1">
            <a:spLocks/>
          </p:cNvSpPr>
          <p:nvPr/>
        </p:nvSpPr>
        <p:spPr>
          <a:xfrm>
            <a:off x="5379522" y="2038864"/>
            <a:ext cx="6260064" cy="1555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1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Federal Student Aid (FSA) Office Employees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Department of Education Loan Servicers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Environmental Protection Agency (EPA) Inspectors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Customs and Border Protection (CBP) Officers </a:t>
            </a:r>
          </a:p>
        </p:txBody>
      </p:sp>
    </p:spTree>
    <p:extLst>
      <p:ext uri="{BB962C8B-B14F-4D97-AF65-F5344CB8AC3E}">
        <p14:creationId xmlns:p14="http://schemas.microsoft.com/office/powerpoint/2010/main" val="40609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CB0A99D-B791-6464-541B-6701AEC367EA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pPr algn="ctr"/>
            <a:r>
              <a:rPr lang="en-US" sz="3200" dirty="0"/>
              <a:t>Different People in The Government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5F5987-8F68-09EC-1F8F-7C8493048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452689"/>
              </p:ext>
            </p:extLst>
          </p:nvPr>
        </p:nvGraphicFramePr>
        <p:xfrm>
          <a:off x="521162" y="2137558"/>
          <a:ext cx="5128821" cy="371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6238A6-B70B-9BBA-D2A3-0B5CCFDF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332477"/>
              </p:ext>
            </p:extLst>
          </p:nvPr>
        </p:nvGraphicFramePr>
        <p:xfrm>
          <a:off x="6934554" y="1972733"/>
          <a:ext cx="4821304" cy="397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140B48-3B5F-93EE-DA11-A50ED97D092F}"/>
              </a:ext>
            </a:extLst>
          </p:cNvPr>
          <p:cNvSpPr txBox="1"/>
          <p:nvPr/>
        </p:nvSpPr>
        <p:spPr>
          <a:xfrm>
            <a:off x="6934554" y="2614374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e.g., President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DA117-2D45-A0B2-FF97-23B0BA5DDA15}"/>
              </a:ext>
            </a:extLst>
          </p:cNvPr>
          <p:cNvSpPr txBox="1"/>
          <p:nvPr/>
        </p:nvSpPr>
        <p:spPr>
          <a:xfrm>
            <a:off x="6934554" y="3579630"/>
            <a:ext cx="1997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e.g., </a:t>
            </a:r>
            <a:r>
              <a:rPr lang="en-US" sz="2000" dirty="0"/>
              <a:t>Secretary of </a:t>
            </a:r>
          </a:p>
          <a:p>
            <a:r>
              <a:rPr lang="en-US" sz="2000" dirty="0"/>
              <a:t>Transportation</a:t>
            </a:r>
            <a:endParaRPr lang="en-TW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AC0B3-3FEE-0EFD-DB21-3ABA5BBFAD88}"/>
              </a:ext>
            </a:extLst>
          </p:cNvPr>
          <p:cNvSpPr txBox="1"/>
          <p:nvPr/>
        </p:nvSpPr>
        <p:spPr>
          <a:xfrm>
            <a:off x="6934554" y="4719681"/>
            <a:ext cx="1940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e.g., </a:t>
            </a:r>
            <a:r>
              <a:rPr lang="en-US" sz="2000" dirty="0"/>
              <a:t>TSA Officers</a:t>
            </a:r>
            <a:endParaRPr lang="en-TW" sz="20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3CBFFA8-E6E6-F48E-7497-44458F7B9F6F}"/>
              </a:ext>
            </a:extLst>
          </p:cNvPr>
          <p:cNvCxnSpPr>
            <a:cxnSpLocks/>
          </p:cNvCxnSpPr>
          <p:nvPr/>
        </p:nvCxnSpPr>
        <p:spPr>
          <a:xfrm>
            <a:off x="4297259" y="2614374"/>
            <a:ext cx="2522641" cy="1319199"/>
          </a:xfrm>
          <a:prstGeom prst="bentConnector3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A6C8F529-2C30-40E0-9760-58225991563E}"/>
              </a:ext>
            </a:extLst>
          </p:cNvPr>
          <p:cNvSpPr txBox="1">
            <a:spLocks/>
          </p:cNvSpPr>
          <p:nvPr/>
        </p:nvSpPr>
        <p:spPr>
          <a:xfrm>
            <a:off x="521162" y="596353"/>
            <a:ext cx="11106549" cy="1300587"/>
          </a:xfrm>
          <a:prstGeom prst="rect">
            <a:avLst/>
          </a:prstGeom>
          <a:solidFill>
            <a:srgbClr val="FFFFFF">
              <a:alpha val="36000"/>
            </a:srgbClr>
          </a:solidFill>
          <a:ln w="38103">
            <a:solidFill>
              <a:srgbClr val="F0B82C"/>
            </a:solidFill>
            <a:prstDash val="solid"/>
          </a:ln>
        </p:spPr>
        <p:txBody>
          <a:bodyPr vert="horz" wrap="none" lIns="274320" tIns="182880" rIns="274320" bIns="9144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defRPr>
            </a:lvl1pPr>
          </a:lstStyle>
          <a:p>
            <a:r>
              <a:rPr lang="en-US" sz="3200" dirty="0"/>
              <a:t>Why do We Need Career Civil Servants?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1701C7D-DB16-EDA1-6FD9-DEDD4A871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447220"/>
              </p:ext>
            </p:extLst>
          </p:nvPr>
        </p:nvGraphicFramePr>
        <p:xfrm>
          <a:off x="112789" y="1972733"/>
          <a:ext cx="4821304" cy="397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96C68F8-99F4-D9DE-F399-56E1A7ABAB3A}"/>
              </a:ext>
            </a:extLst>
          </p:cNvPr>
          <p:cNvSpPr txBox="1">
            <a:spLocks/>
          </p:cNvSpPr>
          <p:nvPr/>
        </p:nvSpPr>
        <p:spPr>
          <a:xfrm>
            <a:off x="4934093" y="2038864"/>
            <a:ext cx="6693618" cy="3988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1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Gotham Book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Why can’t we rely only on elected officials and political appointees? 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We need professionals to handle routine government operations and maintain day-to-day services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Civil servants won’t leave due to election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Elected officials represent public opinion, but we also need decision-makers who apply laws and regulations impartially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3BEC262-55AB-2D49-D954-F58640FCF1E6}"/>
              </a:ext>
            </a:extLst>
          </p:cNvPr>
          <p:cNvSpPr/>
          <p:nvPr/>
        </p:nvSpPr>
        <p:spPr>
          <a:xfrm flipH="1">
            <a:off x="1798892" y="3325092"/>
            <a:ext cx="441992" cy="2173184"/>
          </a:xfrm>
          <a:prstGeom prst="rightBrace">
            <a:avLst>
              <a:gd name="adj1" fmla="val 3520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FCF52-A9C6-D58F-9D8C-436E58698B4C}"/>
              </a:ext>
            </a:extLst>
          </p:cNvPr>
          <p:cNvSpPr txBox="1"/>
          <p:nvPr/>
        </p:nvSpPr>
        <p:spPr>
          <a:xfrm>
            <a:off x="456601" y="4227018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Burea</a:t>
            </a:r>
            <a:r>
              <a:rPr lang="en-US" dirty="0"/>
              <a:t>u</a:t>
            </a:r>
            <a:r>
              <a:rPr lang="en-TW" dirty="0"/>
              <a:t>cracy</a:t>
            </a:r>
          </a:p>
        </p:txBody>
      </p:sp>
    </p:spTree>
    <p:extLst>
      <p:ext uri="{BB962C8B-B14F-4D97-AF65-F5344CB8AC3E}">
        <p14:creationId xmlns:p14="http://schemas.microsoft.com/office/powerpoint/2010/main" val="154452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23314</TotalTime>
  <Words>2198</Words>
  <Application>Microsoft Macintosh PowerPoint</Application>
  <PresentationFormat>Widescreen</PresentationFormat>
  <Paragraphs>314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Inter</vt:lpstr>
      <vt:lpstr>Arial</vt:lpstr>
      <vt:lpstr>Arial Black</vt:lpstr>
      <vt:lpstr>Calibri</vt:lpstr>
      <vt:lpstr>Century Schoolbook</vt:lpstr>
      <vt:lpstr>Wingdings</vt:lpstr>
      <vt:lpstr>Office Theme</vt:lpstr>
      <vt:lpstr>Bureaucracy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Traits You Find to be Typical  for Bureaucrats / Civil Servants?</vt:lpstr>
      <vt:lpstr>PowerPoint Presentation</vt:lpstr>
      <vt:lpstr>PowerPoint Presentation</vt:lpstr>
      <vt:lpstr>PowerPoint Presentation</vt:lpstr>
      <vt:lpstr>PowerPoint Presentation</vt:lpstr>
      <vt:lpstr>Key Elements of the Civil Service System</vt:lpstr>
      <vt:lpstr>Spoils System</vt:lpstr>
      <vt:lpstr>Pendleton Civil Service Reform Act of 1883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Elements of the Civil Service System</vt:lpstr>
      <vt:lpstr>PowerPoint Presentation</vt:lpstr>
      <vt:lpstr>Does Merit System Solve or Create Problems?</vt:lpstr>
      <vt:lpstr>PowerPoint Presentation</vt:lpstr>
      <vt:lpstr>PowerPoint Presentation</vt:lpstr>
      <vt:lpstr>PowerPoint Presentation</vt:lpstr>
      <vt:lpstr>PowerPoint Presentation</vt:lpstr>
      <vt:lpstr>Federal Civil Service Reform Act of 1978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Church, Jessica</dc:creator>
  <cp:lastModifiedBy>Yung-Yu Tsai</cp:lastModifiedBy>
  <cp:revision>1669</cp:revision>
  <dcterms:created xsi:type="dcterms:W3CDTF">2020-11-17T20:14:11Z</dcterms:created>
  <dcterms:modified xsi:type="dcterms:W3CDTF">2025-03-22T16:07:25Z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2400</vt:r8>
  </property>
  <property fmtid="{D5CDD505-2E9C-101B-9397-08002B2CF9AE}" pid="3" name="ContentTypeId">
    <vt:lpwstr>0x010100D0E19D1F250E694BAAD8C54BFD6B67B2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</Properties>
</file>